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naheim"/>
      <p:regular r:id="rId15"/>
    </p:embeddedFont>
    <p:embeddedFont>
      <p:font typeface="Bebas Neue"/>
      <p:regular r:id="rId16"/>
    </p:embeddedFont>
    <p:embeddedFont>
      <p:font typeface="Inter Tight"/>
      <p:regular r:id="rId17"/>
      <p:bold r:id="rId18"/>
      <p:italic r:id="rId19"/>
      <p:boldItalic r:id="rId20"/>
    </p:embeddedFont>
    <p:embeddedFont>
      <p:font typeface="PT Sans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-boldItalic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naheim-regular.fntdata"/><Relationship Id="rId14" Type="http://schemas.openxmlformats.org/officeDocument/2006/relationships/slide" Target="slides/slide10.xml"/><Relationship Id="rId17" Type="http://schemas.openxmlformats.org/officeDocument/2006/relationships/font" Target="fonts/InterTight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InterTight-italic.fntdata"/><Relationship Id="rId18" Type="http://schemas.openxmlformats.org/officeDocument/2006/relationships/font" Target="fonts/InterT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801ff4f8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801ff4f8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801ff4f8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801ff4f8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801ff4f8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801ff4f8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801ff4f87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801ff4f87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801ff4f8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801ff4f8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801ff4f87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801ff4f87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662750" y="1085225"/>
            <a:ext cx="4528800" cy="20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62750" y="3359375"/>
            <a:ext cx="3672300" cy="3960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5471715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" name="Google Shape;13;p2"/>
          <p:cNvGrpSpPr/>
          <p:nvPr/>
        </p:nvGrpSpPr>
        <p:grpSpPr>
          <a:xfrm>
            <a:off x="-6862" y="100"/>
            <a:ext cx="4224738" cy="5143400"/>
            <a:chOff x="-6862" y="100"/>
            <a:chExt cx="4224738" cy="51434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1046325" y="4473900"/>
              <a:ext cx="446400" cy="446400"/>
              <a:chOff x="2499100" y="4473900"/>
              <a:chExt cx="446400" cy="4464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722300" y="44739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99100" y="44739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9910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65625" y="100"/>
              <a:ext cx="446400" cy="446400"/>
              <a:chOff x="2499100" y="4473900"/>
              <a:chExt cx="446400" cy="4464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2300" y="44739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9100" y="44739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9910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-6862" y="539500"/>
              <a:ext cx="669600" cy="4603988"/>
              <a:chOff x="330000" y="539500"/>
              <a:chExt cx="669600" cy="4603988"/>
            </a:xfrm>
          </p:grpSpPr>
          <p:grpSp>
            <p:nvGrpSpPr>
              <p:cNvPr id="23" name="Google Shape;23;p2"/>
              <p:cNvGrpSpPr/>
              <p:nvPr/>
            </p:nvGrpSpPr>
            <p:grpSpPr>
              <a:xfrm>
                <a:off x="330000" y="4473888"/>
                <a:ext cx="669600" cy="669600"/>
                <a:chOff x="330000" y="4473888"/>
                <a:chExt cx="669600" cy="6696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5400000">
                  <a:off x="230713" y="4820986"/>
                  <a:ext cx="4218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" name="Google Shape;30;p2"/>
              <p:cNvSpPr/>
              <p:nvPr/>
            </p:nvSpPr>
            <p:spPr>
              <a:xfrm rot="5400000">
                <a:off x="330000" y="3470913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30000" y="2851025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0000" y="5395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53200" y="7627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1985875" y="4473900"/>
              <a:ext cx="2232000" cy="669600"/>
              <a:chOff x="1985875" y="4473900"/>
              <a:chExt cx="2232000" cy="669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78675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1018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/>
          <p:nvPr>
            <p:ph hasCustomPrompt="1" type="title"/>
          </p:nvPr>
        </p:nvSpPr>
        <p:spPr>
          <a:xfrm>
            <a:off x="1658775" y="1291175"/>
            <a:ext cx="58266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2" name="Google Shape;202;p11"/>
          <p:cNvSpPr txBox="1"/>
          <p:nvPr>
            <p:ph idx="1" type="subTitle"/>
          </p:nvPr>
        </p:nvSpPr>
        <p:spPr>
          <a:xfrm>
            <a:off x="1658775" y="2947775"/>
            <a:ext cx="5826600" cy="404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3" name="Google Shape;203;p11"/>
          <p:cNvGrpSpPr/>
          <p:nvPr/>
        </p:nvGrpSpPr>
        <p:grpSpPr>
          <a:xfrm flipH="1">
            <a:off x="-12" y="-6"/>
            <a:ext cx="9144013" cy="5143506"/>
            <a:chOff x="6" y="-6"/>
            <a:chExt cx="9144013" cy="5143506"/>
          </a:xfrm>
        </p:grpSpPr>
        <p:grpSp>
          <p:nvGrpSpPr>
            <p:cNvPr id="204" name="Google Shape;204;p11"/>
            <p:cNvGrpSpPr/>
            <p:nvPr/>
          </p:nvGrpSpPr>
          <p:grpSpPr>
            <a:xfrm flipH="1">
              <a:off x="6912000" y="4473900"/>
              <a:ext cx="2232000" cy="669600"/>
              <a:chOff x="1985875" y="4473900"/>
              <a:chExt cx="2232000" cy="669600"/>
            </a:xfrm>
          </p:grpSpPr>
          <p:sp>
            <p:nvSpPr>
              <p:cNvPr id="205" name="Google Shape;205;p11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2878675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" y="-6"/>
              <a:ext cx="9144013" cy="669600"/>
              <a:chOff x="6507206" y="1967194"/>
              <a:chExt cx="9144013" cy="6696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1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1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0" name="Google Shape;220;p11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rot="5400000">
                <a:off x="15428019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rot="5400000">
                <a:off x="15204819" y="21903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2" type="title"/>
          </p:nvPr>
        </p:nvSpPr>
        <p:spPr>
          <a:xfrm>
            <a:off x="1505375" y="1446078"/>
            <a:ext cx="734700" cy="734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hasCustomPrompt="1" idx="3" type="title"/>
          </p:nvPr>
        </p:nvSpPr>
        <p:spPr>
          <a:xfrm>
            <a:off x="1505375" y="3118956"/>
            <a:ext cx="734700" cy="734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/>
          <p:nvPr>
            <p:ph hasCustomPrompt="1" idx="4" type="title"/>
          </p:nvPr>
        </p:nvSpPr>
        <p:spPr>
          <a:xfrm>
            <a:off x="4204646" y="1446078"/>
            <a:ext cx="734700" cy="734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hasCustomPrompt="1" idx="5" type="title"/>
          </p:nvPr>
        </p:nvSpPr>
        <p:spPr>
          <a:xfrm>
            <a:off x="4204646" y="3118956"/>
            <a:ext cx="734700" cy="734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hasCustomPrompt="1" idx="6" type="title"/>
          </p:nvPr>
        </p:nvSpPr>
        <p:spPr>
          <a:xfrm>
            <a:off x="6903925" y="1446078"/>
            <a:ext cx="734700" cy="734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/>
          <p:nvPr>
            <p:ph hasCustomPrompt="1" idx="7" type="title"/>
          </p:nvPr>
        </p:nvSpPr>
        <p:spPr>
          <a:xfrm>
            <a:off x="6903925" y="3118956"/>
            <a:ext cx="734700" cy="734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/>
          <p:nvPr>
            <p:ph idx="1" type="subTitle"/>
          </p:nvPr>
        </p:nvSpPr>
        <p:spPr>
          <a:xfrm>
            <a:off x="720000" y="22784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35" name="Google Shape;235;p13"/>
          <p:cNvSpPr txBox="1"/>
          <p:nvPr>
            <p:ph idx="8" type="subTitle"/>
          </p:nvPr>
        </p:nvSpPr>
        <p:spPr>
          <a:xfrm>
            <a:off x="3419271" y="22784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9" type="subTitle"/>
          </p:nvPr>
        </p:nvSpPr>
        <p:spPr>
          <a:xfrm>
            <a:off x="6118549" y="22784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13" type="subTitle"/>
          </p:nvPr>
        </p:nvSpPr>
        <p:spPr>
          <a:xfrm>
            <a:off x="720000" y="3951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14" type="subTitle"/>
          </p:nvPr>
        </p:nvSpPr>
        <p:spPr>
          <a:xfrm>
            <a:off x="3419271" y="3951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15" type="subTitle"/>
          </p:nvPr>
        </p:nvSpPr>
        <p:spPr>
          <a:xfrm>
            <a:off x="6118549" y="3951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"/>
              <a:buNone/>
              <a:defRPr sz="24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grpSp>
        <p:nvGrpSpPr>
          <p:cNvPr id="240" name="Google Shape;240;p13"/>
          <p:cNvGrpSpPr/>
          <p:nvPr/>
        </p:nvGrpSpPr>
        <p:grpSpPr>
          <a:xfrm>
            <a:off x="0" y="-1500"/>
            <a:ext cx="9144000" cy="4910525"/>
            <a:chOff x="0" y="-1500"/>
            <a:chExt cx="9144000" cy="4910525"/>
          </a:xfrm>
        </p:grpSpPr>
        <p:grpSp>
          <p:nvGrpSpPr>
            <p:cNvPr id="241" name="Google Shape;241;p13"/>
            <p:cNvGrpSpPr/>
            <p:nvPr/>
          </p:nvGrpSpPr>
          <p:grpSpPr>
            <a:xfrm>
              <a:off x="8474400" y="-1500"/>
              <a:ext cx="669600" cy="4605488"/>
              <a:chOff x="8474400" y="-1500"/>
              <a:chExt cx="669600" cy="4605488"/>
            </a:xfrm>
          </p:grpSpPr>
          <p:grpSp>
            <p:nvGrpSpPr>
              <p:cNvPr id="242" name="Google Shape;242;p13"/>
              <p:cNvGrpSpPr/>
              <p:nvPr/>
            </p:nvGrpSpPr>
            <p:grpSpPr>
              <a:xfrm rot="10800000">
                <a:off x="8474400" y="-1500"/>
                <a:ext cx="669600" cy="671100"/>
                <a:chOff x="330000" y="4473888"/>
                <a:chExt cx="669600" cy="671100"/>
              </a:xfrm>
            </p:grpSpPr>
            <p:sp>
              <p:nvSpPr>
                <p:cNvPr id="243" name="Google Shape;243;p13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 rot="5400000">
                  <a:off x="217650" y="4809438"/>
                  <a:ext cx="4479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13"/>
                <p:cNvSpPr/>
                <p:nvPr/>
              </p:nvSpPr>
              <p:spPr>
                <a:xfrm rot="5400000">
                  <a:off x="3300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3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3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13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9" name="Google Shape;249;p13"/>
              <p:cNvSpPr/>
              <p:nvPr/>
            </p:nvSpPr>
            <p:spPr>
              <a:xfrm rot="-5400000">
                <a:off x="8920800" y="1449375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 rot="10800000">
                <a:off x="8920800" y="2069263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 rot="10800000">
                <a:off x="8920800" y="43807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 rot="10800000">
                <a:off x="8697600" y="4157588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3"/>
            <p:cNvGrpSpPr/>
            <p:nvPr/>
          </p:nvGrpSpPr>
          <p:grpSpPr>
            <a:xfrm>
              <a:off x="0" y="445025"/>
              <a:ext cx="669600" cy="4464000"/>
              <a:chOff x="0" y="445025"/>
              <a:chExt cx="669600" cy="4464000"/>
            </a:xfrm>
          </p:grpSpPr>
          <p:grpSp>
            <p:nvGrpSpPr>
              <p:cNvPr id="254" name="Google Shape;254;p13"/>
              <p:cNvGrpSpPr/>
              <p:nvPr/>
            </p:nvGrpSpPr>
            <p:grpSpPr>
              <a:xfrm rot="5400000">
                <a:off x="-781200" y="1226225"/>
                <a:ext cx="2232000" cy="669600"/>
                <a:chOff x="1985875" y="4473900"/>
                <a:chExt cx="2232000" cy="669600"/>
              </a:xfrm>
            </p:grpSpPr>
            <p:sp>
              <p:nvSpPr>
                <p:cNvPr id="255" name="Google Shape;255;p13"/>
                <p:cNvSpPr/>
                <p:nvPr/>
              </p:nvSpPr>
              <p:spPr>
                <a:xfrm>
                  <a:off x="2878675" y="46971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28786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2881975" y="4920300"/>
                  <a:ext cx="4431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26554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13"/>
                <p:cNvSpPr/>
                <p:nvPr/>
              </p:nvSpPr>
              <p:spPr>
                <a:xfrm>
                  <a:off x="2209075" y="46971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13"/>
                <p:cNvSpPr/>
                <p:nvPr/>
              </p:nvSpPr>
              <p:spPr>
                <a:xfrm>
                  <a:off x="1985875" y="44739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3994675" y="49203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-223200" y="4462625"/>
                <a:ext cx="669600" cy="223200"/>
                <a:chOff x="5780275" y="4920300"/>
                <a:chExt cx="669600" cy="223200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60034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57802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6226675" y="49203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4"/>
          <p:cNvSpPr txBox="1"/>
          <p:nvPr>
            <p:ph type="title"/>
          </p:nvPr>
        </p:nvSpPr>
        <p:spPr>
          <a:xfrm>
            <a:off x="5204500" y="3155588"/>
            <a:ext cx="32262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9" name="Google Shape;269;p14"/>
          <p:cNvSpPr txBox="1"/>
          <p:nvPr>
            <p:ph idx="1" type="subTitle"/>
          </p:nvPr>
        </p:nvSpPr>
        <p:spPr>
          <a:xfrm>
            <a:off x="1578475" y="1461113"/>
            <a:ext cx="6852300" cy="15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0" name="Google Shape;270;p14"/>
          <p:cNvGrpSpPr/>
          <p:nvPr/>
        </p:nvGrpSpPr>
        <p:grpSpPr>
          <a:xfrm>
            <a:off x="-6862" y="0"/>
            <a:ext cx="9150863" cy="5143488"/>
            <a:chOff x="-6862" y="0"/>
            <a:chExt cx="9150863" cy="5143488"/>
          </a:xfrm>
        </p:grpSpPr>
        <p:grpSp>
          <p:nvGrpSpPr>
            <p:cNvPr id="271" name="Google Shape;271;p14"/>
            <p:cNvGrpSpPr/>
            <p:nvPr/>
          </p:nvGrpSpPr>
          <p:grpSpPr>
            <a:xfrm rot="5400000">
              <a:off x="8697600" y="0"/>
              <a:ext cx="446400" cy="446400"/>
              <a:chOff x="2499100" y="4473900"/>
              <a:chExt cx="446400" cy="446400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2722300" y="44739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2499100" y="44739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249910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14"/>
            <p:cNvGrpSpPr/>
            <p:nvPr/>
          </p:nvGrpSpPr>
          <p:grpSpPr>
            <a:xfrm>
              <a:off x="-6862" y="539500"/>
              <a:ext cx="669600" cy="4603988"/>
              <a:chOff x="330000" y="539500"/>
              <a:chExt cx="669600" cy="4603988"/>
            </a:xfrm>
          </p:grpSpPr>
          <p:grpSp>
            <p:nvGrpSpPr>
              <p:cNvPr id="276" name="Google Shape;276;p14"/>
              <p:cNvGrpSpPr/>
              <p:nvPr/>
            </p:nvGrpSpPr>
            <p:grpSpPr>
              <a:xfrm>
                <a:off x="330000" y="4473888"/>
                <a:ext cx="669600" cy="669600"/>
                <a:chOff x="330000" y="4473888"/>
                <a:chExt cx="669600" cy="669600"/>
              </a:xfrm>
            </p:grpSpPr>
            <p:sp>
              <p:nvSpPr>
                <p:cNvPr id="277" name="Google Shape;277;p14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4"/>
                <p:cNvSpPr/>
                <p:nvPr/>
              </p:nvSpPr>
              <p:spPr>
                <a:xfrm rot="5400000">
                  <a:off x="230713" y="4820986"/>
                  <a:ext cx="4218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14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14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14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3" name="Google Shape;283;p14"/>
              <p:cNvSpPr/>
              <p:nvPr/>
            </p:nvSpPr>
            <p:spPr>
              <a:xfrm rot="5400000">
                <a:off x="330000" y="3470913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330000" y="2851025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330000" y="5395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553200" y="7627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>
            <p:ph type="title"/>
          </p:nvPr>
        </p:nvSpPr>
        <p:spPr>
          <a:xfrm>
            <a:off x="720000" y="1416738"/>
            <a:ext cx="3519600" cy="15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720000" y="2989363"/>
            <a:ext cx="3519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1" name="Google Shape;291;p15"/>
          <p:cNvSpPr/>
          <p:nvPr>
            <p:ph idx="2" type="pic"/>
          </p:nvPr>
        </p:nvSpPr>
        <p:spPr>
          <a:xfrm>
            <a:off x="5471694" y="3"/>
            <a:ext cx="36723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92" name="Google Shape;292;p15"/>
          <p:cNvGrpSpPr/>
          <p:nvPr/>
        </p:nvGrpSpPr>
        <p:grpSpPr>
          <a:xfrm flipH="1">
            <a:off x="0" y="-1500"/>
            <a:ext cx="669600" cy="4605488"/>
            <a:chOff x="8474400" y="-1500"/>
            <a:chExt cx="669600" cy="4605488"/>
          </a:xfrm>
        </p:grpSpPr>
        <p:grpSp>
          <p:nvGrpSpPr>
            <p:cNvPr id="293" name="Google Shape;293;p15"/>
            <p:cNvGrpSpPr/>
            <p:nvPr/>
          </p:nvGrpSpPr>
          <p:grpSpPr>
            <a:xfrm rot="10800000">
              <a:off x="8474400" y="-1500"/>
              <a:ext cx="669600" cy="671100"/>
              <a:chOff x="330000" y="4473888"/>
              <a:chExt cx="669600" cy="671100"/>
            </a:xfrm>
          </p:grpSpPr>
          <p:sp>
            <p:nvSpPr>
              <p:cNvPr id="294" name="Google Shape;294;p15"/>
              <p:cNvSpPr/>
              <p:nvPr/>
            </p:nvSpPr>
            <p:spPr>
              <a:xfrm rot="5400000">
                <a:off x="553200" y="4697088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5400000">
                <a:off x="217650" y="4809438"/>
                <a:ext cx="4479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5400000">
                <a:off x="330000" y="4920288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5400000">
                <a:off x="330000" y="44738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5400000">
                <a:off x="553200" y="4920288"/>
                <a:ext cx="223200" cy="22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5400000">
                <a:off x="776400" y="4920288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0" name="Google Shape;300;p15"/>
            <p:cNvSpPr/>
            <p:nvPr/>
          </p:nvSpPr>
          <p:spPr>
            <a:xfrm rot="-5400000">
              <a:off x="8920800" y="1449375"/>
              <a:ext cx="223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10800000">
              <a:off x="8920800" y="2069263"/>
              <a:ext cx="223200" cy="22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10800000">
              <a:off x="8920800" y="4380788"/>
              <a:ext cx="223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rot="10800000">
              <a:off x="8697600" y="4157588"/>
              <a:ext cx="223200" cy="22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>
            <p:ph type="title"/>
          </p:nvPr>
        </p:nvSpPr>
        <p:spPr>
          <a:xfrm>
            <a:off x="720000" y="1576950"/>
            <a:ext cx="2460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16"/>
          <p:cNvSpPr txBox="1"/>
          <p:nvPr>
            <p:ph idx="1" type="subTitle"/>
          </p:nvPr>
        </p:nvSpPr>
        <p:spPr>
          <a:xfrm>
            <a:off x="720000" y="2640150"/>
            <a:ext cx="24609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8" name="Google Shape;308;p16"/>
          <p:cNvGrpSpPr/>
          <p:nvPr/>
        </p:nvGrpSpPr>
        <p:grpSpPr>
          <a:xfrm>
            <a:off x="0" y="-1500"/>
            <a:ext cx="9144000" cy="4910525"/>
            <a:chOff x="0" y="-1500"/>
            <a:chExt cx="9144000" cy="4910525"/>
          </a:xfrm>
        </p:grpSpPr>
        <p:grpSp>
          <p:nvGrpSpPr>
            <p:cNvPr id="309" name="Google Shape;309;p16"/>
            <p:cNvGrpSpPr/>
            <p:nvPr/>
          </p:nvGrpSpPr>
          <p:grpSpPr>
            <a:xfrm>
              <a:off x="8474400" y="-1500"/>
              <a:ext cx="669600" cy="4605488"/>
              <a:chOff x="8474400" y="-1500"/>
              <a:chExt cx="669600" cy="4605488"/>
            </a:xfrm>
          </p:grpSpPr>
          <p:grpSp>
            <p:nvGrpSpPr>
              <p:cNvPr id="310" name="Google Shape;310;p16"/>
              <p:cNvGrpSpPr/>
              <p:nvPr/>
            </p:nvGrpSpPr>
            <p:grpSpPr>
              <a:xfrm rot="10800000">
                <a:off x="8474400" y="-1500"/>
                <a:ext cx="669600" cy="671100"/>
                <a:chOff x="330000" y="4473888"/>
                <a:chExt cx="669600" cy="671100"/>
              </a:xfrm>
            </p:grpSpPr>
            <p:sp>
              <p:nvSpPr>
                <p:cNvPr id="311" name="Google Shape;311;p16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6"/>
                <p:cNvSpPr/>
                <p:nvPr/>
              </p:nvSpPr>
              <p:spPr>
                <a:xfrm rot="5400000">
                  <a:off x="217650" y="4809438"/>
                  <a:ext cx="4479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 rot="5400000">
                  <a:off x="3300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16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6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6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7" name="Google Shape;317;p16"/>
              <p:cNvSpPr/>
              <p:nvPr/>
            </p:nvSpPr>
            <p:spPr>
              <a:xfrm rot="-5400000">
                <a:off x="8920800" y="1449375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 rot="10800000">
                <a:off x="8920800" y="2069263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 rot="10800000">
                <a:off x="8920800" y="43807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 rot="10800000">
                <a:off x="8697600" y="4157588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6"/>
            <p:cNvGrpSpPr/>
            <p:nvPr/>
          </p:nvGrpSpPr>
          <p:grpSpPr>
            <a:xfrm>
              <a:off x="0" y="1114625"/>
              <a:ext cx="446400" cy="3794400"/>
              <a:chOff x="0" y="1114625"/>
              <a:chExt cx="446400" cy="3794400"/>
            </a:xfrm>
          </p:grpSpPr>
          <p:grpSp>
            <p:nvGrpSpPr>
              <p:cNvPr id="322" name="Google Shape;322;p16"/>
              <p:cNvGrpSpPr/>
              <p:nvPr/>
            </p:nvGrpSpPr>
            <p:grpSpPr>
              <a:xfrm rot="5400000">
                <a:off x="-558000" y="1672625"/>
                <a:ext cx="1562400" cy="446400"/>
                <a:chOff x="2655475" y="4697100"/>
                <a:chExt cx="1562400" cy="446400"/>
              </a:xfrm>
            </p:grpSpPr>
            <p:sp>
              <p:nvSpPr>
                <p:cNvPr id="323" name="Google Shape;323;p16"/>
                <p:cNvSpPr/>
                <p:nvPr/>
              </p:nvSpPr>
              <p:spPr>
                <a:xfrm>
                  <a:off x="2878675" y="46971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28786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2881975" y="4920300"/>
                  <a:ext cx="4431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6"/>
                <p:cNvSpPr/>
                <p:nvPr/>
              </p:nvSpPr>
              <p:spPr>
                <a:xfrm>
                  <a:off x="26554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6"/>
                <p:cNvSpPr/>
                <p:nvPr/>
              </p:nvSpPr>
              <p:spPr>
                <a:xfrm>
                  <a:off x="3994675" y="49203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8" name="Google Shape;328;p16"/>
              <p:cNvGrpSpPr/>
              <p:nvPr/>
            </p:nvGrpSpPr>
            <p:grpSpPr>
              <a:xfrm rot="5400000">
                <a:off x="-223200" y="4462625"/>
                <a:ext cx="669600" cy="223200"/>
                <a:chOff x="5780275" y="4920300"/>
                <a:chExt cx="669600" cy="223200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60034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57802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6226675" y="49203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 txBox="1"/>
          <p:nvPr>
            <p:ph type="title"/>
          </p:nvPr>
        </p:nvSpPr>
        <p:spPr>
          <a:xfrm>
            <a:off x="5969875" y="1576950"/>
            <a:ext cx="2460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5969875" y="2640150"/>
            <a:ext cx="24609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36" name="Google Shape;336;p17"/>
          <p:cNvGrpSpPr/>
          <p:nvPr/>
        </p:nvGrpSpPr>
        <p:grpSpPr>
          <a:xfrm>
            <a:off x="-12" y="-6"/>
            <a:ext cx="9144013" cy="5143506"/>
            <a:chOff x="6" y="-6"/>
            <a:chExt cx="9144013" cy="5143506"/>
          </a:xfrm>
        </p:grpSpPr>
        <p:grpSp>
          <p:nvGrpSpPr>
            <p:cNvPr id="337" name="Google Shape;337;p17"/>
            <p:cNvGrpSpPr/>
            <p:nvPr/>
          </p:nvGrpSpPr>
          <p:grpSpPr>
            <a:xfrm flipH="1">
              <a:off x="6912000" y="4473900"/>
              <a:ext cx="2232000" cy="669600"/>
              <a:chOff x="1985875" y="4473900"/>
              <a:chExt cx="2232000" cy="669600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2878675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" name="Google Shape;345;p17"/>
            <p:cNvGrpSpPr/>
            <p:nvPr/>
          </p:nvGrpSpPr>
          <p:grpSpPr>
            <a:xfrm>
              <a:off x="6" y="-6"/>
              <a:ext cx="9144013" cy="669600"/>
              <a:chOff x="6507206" y="1967194"/>
              <a:chExt cx="9144013" cy="669600"/>
            </a:xfrm>
          </p:grpSpPr>
          <p:grpSp>
            <p:nvGrpSpPr>
              <p:cNvPr id="346" name="Google Shape;346;p17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347" name="Google Shape;347;p17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7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7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7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7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7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17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 rot="5400000">
                <a:off x="15428019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 rot="5400000">
                <a:off x="15204819" y="21903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8"/>
          <p:cNvSpPr txBox="1"/>
          <p:nvPr>
            <p:ph type="title"/>
          </p:nvPr>
        </p:nvSpPr>
        <p:spPr>
          <a:xfrm>
            <a:off x="720000" y="1576950"/>
            <a:ext cx="2460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0" name="Google Shape;360;p18"/>
          <p:cNvSpPr txBox="1"/>
          <p:nvPr>
            <p:ph idx="1" type="subTitle"/>
          </p:nvPr>
        </p:nvSpPr>
        <p:spPr>
          <a:xfrm>
            <a:off x="720000" y="2640150"/>
            <a:ext cx="24609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61" name="Google Shape;361;p18"/>
          <p:cNvGrpSpPr/>
          <p:nvPr/>
        </p:nvGrpSpPr>
        <p:grpSpPr>
          <a:xfrm flipH="1">
            <a:off x="-6862" y="0"/>
            <a:ext cx="9150863" cy="5143488"/>
            <a:chOff x="-6862" y="0"/>
            <a:chExt cx="9150863" cy="5143488"/>
          </a:xfrm>
        </p:grpSpPr>
        <p:grpSp>
          <p:nvGrpSpPr>
            <p:cNvPr id="362" name="Google Shape;362;p18"/>
            <p:cNvGrpSpPr/>
            <p:nvPr/>
          </p:nvGrpSpPr>
          <p:grpSpPr>
            <a:xfrm rot="5400000">
              <a:off x="8697600" y="0"/>
              <a:ext cx="446400" cy="446400"/>
              <a:chOff x="2499100" y="4473900"/>
              <a:chExt cx="446400" cy="446400"/>
            </a:xfrm>
          </p:grpSpPr>
          <p:sp>
            <p:nvSpPr>
              <p:cNvPr id="363" name="Google Shape;363;p18"/>
              <p:cNvSpPr/>
              <p:nvPr/>
            </p:nvSpPr>
            <p:spPr>
              <a:xfrm>
                <a:off x="2722300" y="44739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2499100" y="44739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249910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18"/>
            <p:cNvGrpSpPr/>
            <p:nvPr/>
          </p:nvGrpSpPr>
          <p:grpSpPr>
            <a:xfrm>
              <a:off x="-6862" y="539500"/>
              <a:ext cx="669600" cy="4603988"/>
              <a:chOff x="330000" y="539500"/>
              <a:chExt cx="669600" cy="4603988"/>
            </a:xfrm>
          </p:grpSpPr>
          <p:grpSp>
            <p:nvGrpSpPr>
              <p:cNvPr id="367" name="Google Shape;367;p18"/>
              <p:cNvGrpSpPr/>
              <p:nvPr/>
            </p:nvGrpSpPr>
            <p:grpSpPr>
              <a:xfrm>
                <a:off x="330000" y="4473888"/>
                <a:ext cx="669600" cy="669600"/>
                <a:chOff x="330000" y="4473888"/>
                <a:chExt cx="669600" cy="669600"/>
              </a:xfrm>
            </p:grpSpPr>
            <p:sp>
              <p:nvSpPr>
                <p:cNvPr id="368" name="Google Shape;368;p18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18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8"/>
                <p:cNvSpPr/>
                <p:nvPr/>
              </p:nvSpPr>
              <p:spPr>
                <a:xfrm rot="5400000">
                  <a:off x="230713" y="4820986"/>
                  <a:ext cx="4218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8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8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8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4" name="Google Shape;374;p18"/>
              <p:cNvSpPr/>
              <p:nvPr/>
            </p:nvSpPr>
            <p:spPr>
              <a:xfrm rot="5400000">
                <a:off x="330000" y="3470913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330000" y="2851025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330000" y="5395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553200" y="7627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19"/>
          <p:cNvSpPr txBox="1"/>
          <p:nvPr>
            <p:ph idx="1" type="body"/>
          </p:nvPr>
        </p:nvSpPr>
        <p:spPr>
          <a:xfrm>
            <a:off x="720000" y="1215755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82" name="Google Shape;382;p19"/>
          <p:cNvGrpSpPr/>
          <p:nvPr/>
        </p:nvGrpSpPr>
        <p:grpSpPr>
          <a:xfrm>
            <a:off x="0" y="100"/>
            <a:ext cx="9144000" cy="5143400"/>
            <a:chOff x="0" y="100"/>
            <a:chExt cx="9144000" cy="5143400"/>
          </a:xfrm>
        </p:grpSpPr>
        <p:grpSp>
          <p:nvGrpSpPr>
            <p:cNvPr id="383" name="Google Shape;383;p19"/>
            <p:cNvGrpSpPr/>
            <p:nvPr/>
          </p:nvGrpSpPr>
          <p:grpSpPr>
            <a:xfrm>
              <a:off x="6912000" y="100"/>
              <a:ext cx="2232000" cy="669600"/>
              <a:chOff x="6912000" y="100"/>
              <a:chExt cx="2232000" cy="669600"/>
            </a:xfrm>
          </p:grpSpPr>
          <p:sp>
            <p:nvSpPr>
              <p:cNvPr id="384" name="Google Shape;384;p19"/>
              <p:cNvSpPr/>
              <p:nvPr/>
            </p:nvSpPr>
            <p:spPr>
              <a:xfrm rot="10800000">
                <a:off x="8028000" y="223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 rot="10800000">
                <a:off x="8028000" y="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10800000">
                <a:off x="7804875" y="100"/>
                <a:ext cx="4356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 rot="10800000">
                <a:off x="8251200" y="1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 rot="10800000">
                <a:off x="8697600" y="223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 rot="10800000">
                <a:off x="8920800" y="4465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 rot="10800000">
                <a:off x="6912000" y="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19"/>
            <p:cNvGrpSpPr/>
            <p:nvPr/>
          </p:nvGrpSpPr>
          <p:grpSpPr>
            <a:xfrm>
              <a:off x="0" y="4473900"/>
              <a:ext cx="2232000" cy="669600"/>
              <a:chOff x="1985875" y="4473900"/>
              <a:chExt cx="2232000" cy="669600"/>
            </a:xfrm>
          </p:grpSpPr>
          <p:sp>
            <p:nvSpPr>
              <p:cNvPr id="392" name="Google Shape;392;p19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2933475" y="4920300"/>
                <a:ext cx="3915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20"/>
          <p:cNvSpPr txBox="1"/>
          <p:nvPr>
            <p:ph idx="1" type="subTitle"/>
          </p:nvPr>
        </p:nvSpPr>
        <p:spPr>
          <a:xfrm>
            <a:off x="5788705" y="2219450"/>
            <a:ext cx="23193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0"/>
          <p:cNvSpPr txBox="1"/>
          <p:nvPr>
            <p:ph idx="2" type="subTitle"/>
          </p:nvPr>
        </p:nvSpPr>
        <p:spPr>
          <a:xfrm>
            <a:off x="1999275" y="2219450"/>
            <a:ext cx="23193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20"/>
          <p:cNvSpPr txBox="1"/>
          <p:nvPr>
            <p:ph idx="3" type="subTitle"/>
          </p:nvPr>
        </p:nvSpPr>
        <p:spPr>
          <a:xfrm>
            <a:off x="1999276" y="1660550"/>
            <a:ext cx="2319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4" type="subTitle"/>
          </p:nvPr>
        </p:nvSpPr>
        <p:spPr>
          <a:xfrm>
            <a:off x="5788734" y="1660550"/>
            <a:ext cx="2319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grpSp>
        <p:nvGrpSpPr>
          <p:cNvPr id="406" name="Google Shape;406;p20"/>
          <p:cNvGrpSpPr/>
          <p:nvPr/>
        </p:nvGrpSpPr>
        <p:grpSpPr>
          <a:xfrm flipH="1">
            <a:off x="-12" y="-6"/>
            <a:ext cx="9144013" cy="5143506"/>
            <a:chOff x="6" y="-6"/>
            <a:chExt cx="9144013" cy="5143506"/>
          </a:xfrm>
        </p:grpSpPr>
        <p:grpSp>
          <p:nvGrpSpPr>
            <p:cNvPr id="407" name="Google Shape;407;p20"/>
            <p:cNvGrpSpPr/>
            <p:nvPr/>
          </p:nvGrpSpPr>
          <p:grpSpPr>
            <a:xfrm>
              <a:off x="6" y="-6"/>
              <a:ext cx="9144013" cy="669600"/>
              <a:chOff x="6507206" y="1967194"/>
              <a:chExt cx="9144013" cy="669600"/>
            </a:xfrm>
          </p:grpSpPr>
          <p:sp>
            <p:nvSpPr>
              <p:cNvPr id="408" name="Google Shape;408;p20"/>
              <p:cNvSpPr/>
              <p:nvPr/>
            </p:nvSpPr>
            <p:spPr>
              <a:xfrm rot="5400000">
                <a:off x="15428019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 rot="5400000">
                <a:off x="15204819" y="21903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20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413" name="Google Shape;413;p20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0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0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0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0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0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9" name="Google Shape;419;p20"/>
            <p:cNvGrpSpPr/>
            <p:nvPr/>
          </p:nvGrpSpPr>
          <p:grpSpPr>
            <a:xfrm flipH="1">
              <a:off x="6912000" y="4473900"/>
              <a:ext cx="2232000" cy="669600"/>
              <a:chOff x="1985875" y="4473900"/>
              <a:chExt cx="2232000" cy="669600"/>
            </a:xfrm>
          </p:grpSpPr>
          <p:sp>
            <p:nvSpPr>
              <p:cNvPr id="420" name="Google Shape;420;p20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2878675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 txBox="1"/>
          <p:nvPr>
            <p:ph type="title"/>
          </p:nvPr>
        </p:nvSpPr>
        <p:spPr>
          <a:xfrm>
            <a:off x="4456325" y="2388525"/>
            <a:ext cx="37257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4532525" y="1026375"/>
            <a:ext cx="1104900" cy="1104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/>
          <p:nvPr>
            <p:ph idx="3" type="pic"/>
          </p:nvPr>
        </p:nvSpPr>
        <p:spPr>
          <a:xfrm>
            <a:off x="-10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7" name="Google Shape;47;p3"/>
          <p:cNvGrpSpPr/>
          <p:nvPr/>
        </p:nvGrpSpPr>
        <p:grpSpPr>
          <a:xfrm>
            <a:off x="3894028" y="0"/>
            <a:ext cx="5249972" cy="4935375"/>
            <a:chOff x="3894028" y="0"/>
            <a:chExt cx="5249972" cy="4935375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7644413" y="0"/>
              <a:ext cx="1499588" cy="4603988"/>
              <a:chOff x="-6862" y="539500"/>
              <a:chExt cx="1499588" cy="4603988"/>
            </a:xfrm>
          </p:grpSpPr>
          <p:sp>
            <p:nvSpPr>
              <p:cNvPr id="49" name="Google Shape;49;p3"/>
              <p:cNvSpPr/>
              <p:nvPr/>
            </p:nvSpPr>
            <p:spPr>
              <a:xfrm rot="10800000">
                <a:off x="-6862" y="985888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10800000">
                <a:off x="216338" y="9858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10800000">
                <a:off x="216338" y="762688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" name="Google Shape;52;p3"/>
              <p:cNvGrpSpPr/>
              <p:nvPr/>
            </p:nvGrpSpPr>
            <p:grpSpPr>
              <a:xfrm rot="10800000">
                <a:off x="823125" y="539500"/>
                <a:ext cx="669600" cy="669600"/>
                <a:chOff x="330000" y="4473888"/>
                <a:chExt cx="669600" cy="669600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 rot="5400000">
                  <a:off x="219300" y="4809513"/>
                  <a:ext cx="4446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" name="Google Shape;59;p3"/>
              <p:cNvSpPr/>
              <p:nvPr/>
            </p:nvSpPr>
            <p:spPr>
              <a:xfrm rot="-5400000">
                <a:off x="1269525" y="1988875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269525" y="2608763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269525" y="49202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046325" y="4697088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" name="Google Shape;63;p3"/>
            <p:cNvSpPr/>
            <p:nvPr/>
          </p:nvSpPr>
          <p:spPr>
            <a:xfrm>
              <a:off x="4117228" y="4488975"/>
              <a:ext cx="223200" cy="22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17222" y="4712175"/>
              <a:ext cx="446400" cy="22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340428" y="4712175"/>
              <a:ext cx="223200" cy="22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894028" y="4712175"/>
              <a:ext cx="223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33228" y="4712175"/>
              <a:ext cx="223200" cy="22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1"/>
          <p:cNvSpPr txBox="1"/>
          <p:nvPr>
            <p:ph idx="1" type="subTitle"/>
          </p:nvPr>
        </p:nvSpPr>
        <p:spPr>
          <a:xfrm>
            <a:off x="4830857" y="1374025"/>
            <a:ext cx="32400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1"/>
          <p:cNvSpPr txBox="1"/>
          <p:nvPr>
            <p:ph idx="2" type="subTitle"/>
          </p:nvPr>
        </p:nvSpPr>
        <p:spPr>
          <a:xfrm>
            <a:off x="1073138" y="1374025"/>
            <a:ext cx="32400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2" name="Google Shape;432;p21"/>
          <p:cNvGrpSpPr/>
          <p:nvPr/>
        </p:nvGrpSpPr>
        <p:grpSpPr>
          <a:xfrm>
            <a:off x="-6" y="100"/>
            <a:ext cx="9144006" cy="5143400"/>
            <a:chOff x="-6" y="100"/>
            <a:chExt cx="9144006" cy="5143400"/>
          </a:xfrm>
        </p:grpSpPr>
        <p:grpSp>
          <p:nvGrpSpPr>
            <p:cNvPr id="433" name="Google Shape;433;p21"/>
            <p:cNvGrpSpPr/>
            <p:nvPr/>
          </p:nvGrpSpPr>
          <p:grpSpPr>
            <a:xfrm>
              <a:off x="6912000" y="100"/>
              <a:ext cx="2232000" cy="669600"/>
              <a:chOff x="6912000" y="100"/>
              <a:chExt cx="2232000" cy="669600"/>
            </a:xfrm>
          </p:grpSpPr>
          <p:sp>
            <p:nvSpPr>
              <p:cNvPr id="434" name="Google Shape;434;p21"/>
              <p:cNvSpPr/>
              <p:nvPr/>
            </p:nvSpPr>
            <p:spPr>
              <a:xfrm rot="10800000">
                <a:off x="8028000" y="223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 rot="10800000">
                <a:off x="7815900" y="100"/>
                <a:ext cx="4353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 rot="10800000">
                <a:off x="7804800" y="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 rot="10800000">
                <a:off x="8251200" y="1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 rot="10800000">
                <a:off x="8697600" y="223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 rot="10800000">
                <a:off x="8920800" y="4465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 rot="10800000">
                <a:off x="6912000" y="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21"/>
            <p:cNvGrpSpPr/>
            <p:nvPr/>
          </p:nvGrpSpPr>
          <p:grpSpPr>
            <a:xfrm flipH="1">
              <a:off x="-6" y="4473894"/>
              <a:ext cx="4603988" cy="669606"/>
              <a:chOff x="-1974056" y="2506694"/>
              <a:chExt cx="4603988" cy="669606"/>
            </a:xfrm>
          </p:grpSpPr>
          <p:grpSp>
            <p:nvGrpSpPr>
              <p:cNvPr id="442" name="Google Shape;442;p21"/>
              <p:cNvGrpSpPr/>
              <p:nvPr/>
            </p:nvGrpSpPr>
            <p:grpSpPr>
              <a:xfrm rot="-5400000">
                <a:off x="1960328" y="2506697"/>
                <a:ext cx="669606" cy="669600"/>
                <a:chOff x="329994" y="4473888"/>
                <a:chExt cx="669606" cy="669600"/>
              </a:xfrm>
            </p:grpSpPr>
            <p:sp>
              <p:nvSpPr>
                <p:cNvPr id="443" name="Google Shape;443;p21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1"/>
                <p:cNvSpPr/>
                <p:nvPr/>
              </p:nvSpPr>
              <p:spPr>
                <a:xfrm rot="5400000">
                  <a:off x="218394" y="4808675"/>
                  <a:ext cx="4464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1"/>
                <p:cNvSpPr/>
                <p:nvPr/>
              </p:nvSpPr>
              <p:spPr>
                <a:xfrm rot="5400000">
                  <a:off x="3300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1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1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1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9" name="Google Shape;449;p21"/>
              <p:cNvSpPr/>
              <p:nvPr/>
            </p:nvSpPr>
            <p:spPr>
              <a:xfrm>
                <a:off x="957356" y="29530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 rot="-5400000">
                <a:off x="337469" y="29530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 rot="-5400000">
                <a:off x="-1974056" y="29530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 rot="-5400000">
                <a:off x="-1750856" y="27298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22"/>
          <p:cNvGrpSpPr/>
          <p:nvPr/>
        </p:nvGrpSpPr>
        <p:grpSpPr>
          <a:xfrm flipH="1" rot="10800000">
            <a:off x="-1094" y="-6"/>
            <a:ext cx="9145100" cy="5143506"/>
            <a:chOff x="-1075" y="-6"/>
            <a:chExt cx="9145100" cy="5143506"/>
          </a:xfrm>
        </p:grpSpPr>
        <p:grpSp>
          <p:nvGrpSpPr>
            <p:cNvPr id="456" name="Google Shape;456;p22"/>
            <p:cNvGrpSpPr/>
            <p:nvPr/>
          </p:nvGrpSpPr>
          <p:grpSpPr>
            <a:xfrm flipH="1">
              <a:off x="-1075" y="4697100"/>
              <a:ext cx="9145100" cy="446400"/>
              <a:chOff x="1985850" y="4697100"/>
              <a:chExt cx="9145100" cy="446400"/>
            </a:xfrm>
          </p:grpSpPr>
          <p:sp>
            <p:nvSpPr>
              <p:cNvPr id="457" name="Google Shape;457;p22"/>
              <p:cNvSpPr/>
              <p:nvPr/>
            </p:nvSpPr>
            <p:spPr>
              <a:xfrm>
                <a:off x="198585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2878650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1985850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687750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10907750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101850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22"/>
            <p:cNvGrpSpPr/>
            <p:nvPr/>
          </p:nvGrpSpPr>
          <p:grpSpPr>
            <a:xfrm>
              <a:off x="6" y="-6"/>
              <a:ext cx="2292463" cy="669600"/>
              <a:chOff x="6507206" y="1967194"/>
              <a:chExt cx="2292463" cy="669600"/>
            </a:xfrm>
          </p:grpSpPr>
          <p:grpSp>
            <p:nvGrpSpPr>
              <p:cNvPr id="464" name="Google Shape;464;p22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465" name="Google Shape;465;p22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2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2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2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2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2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1" name="Google Shape;471;p22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3" name="Google Shape;47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4" name="Google Shape;474;p22"/>
          <p:cNvSpPr txBox="1"/>
          <p:nvPr>
            <p:ph idx="1" type="subTitle"/>
          </p:nvPr>
        </p:nvSpPr>
        <p:spPr>
          <a:xfrm>
            <a:off x="1359638" y="1528100"/>
            <a:ext cx="2963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75" name="Google Shape;475;p22"/>
          <p:cNvSpPr txBox="1"/>
          <p:nvPr>
            <p:ph idx="2" type="subTitle"/>
          </p:nvPr>
        </p:nvSpPr>
        <p:spPr>
          <a:xfrm>
            <a:off x="4821254" y="1528100"/>
            <a:ext cx="2963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76" name="Google Shape;476;p22"/>
          <p:cNvSpPr txBox="1"/>
          <p:nvPr>
            <p:ph idx="3" type="body"/>
          </p:nvPr>
        </p:nvSpPr>
        <p:spPr>
          <a:xfrm>
            <a:off x="1359650" y="2087000"/>
            <a:ext cx="2963100" cy="20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22"/>
          <p:cNvSpPr txBox="1"/>
          <p:nvPr>
            <p:ph idx="4" type="body"/>
          </p:nvPr>
        </p:nvSpPr>
        <p:spPr>
          <a:xfrm>
            <a:off x="4821250" y="2087000"/>
            <a:ext cx="2963100" cy="20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p23"/>
          <p:cNvSpPr txBox="1"/>
          <p:nvPr>
            <p:ph idx="1" type="subTitle"/>
          </p:nvPr>
        </p:nvSpPr>
        <p:spPr>
          <a:xfrm>
            <a:off x="861425" y="28143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p23"/>
          <p:cNvSpPr txBox="1"/>
          <p:nvPr>
            <p:ph idx="2" type="subTitle"/>
          </p:nvPr>
        </p:nvSpPr>
        <p:spPr>
          <a:xfrm>
            <a:off x="3484347" y="28143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3" name="Google Shape;483;p23"/>
          <p:cNvSpPr txBox="1"/>
          <p:nvPr>
            <p:ph idx="3" type="subTitle"/>
          </p:nvPr>
        </p:nvSpPr>
        <p:spPr>
          <a:xfrm>
            <a:off x="6107275" y="28143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4" name="Google Shape;484;p23"/>
          <p:cNvSpPr txBox="1"/>
          <p:nvPr>
            <p:ph idx="4" type="subTitle"/>
          </p:nvPr>
        </p:nvSpPr>
        <p:spPr>
          <a:xfrm>
            <a:off x="861425" y="2343797"/>
            <a:ext cx="2175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85" name="Google Shape;485;p23"/>
          <p:cNvSpPr txBox="1"/>
          <p:nvPr>
            <p:ph idx="5" type="subTitle"/>
          </p:nvPr>
        </p:nvSpPr>
        <p:spPr>
          <a:xfrm>
            <a:off x="3484350" y="2343797"/>
            <a:ext cx="2175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86" name="Google Shape;486;p23"/>
          <p:cNvSpPr txBox="1"/>
          <p:nvPr>
            <p:ph idx="6" type="subTitle"/>
          </p:nvPr>
        </p:nvSpPr>
        <p:spPr>
          <a:xfrm>
            <a:off x="6107275" y="2343797"/>
            <a:ext cx="2175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grpSp>
        <p:nvGrpSpPr>
          <p:cNvPr id="487" name="Google Shape;487;p23"/>
          <p:cNvGrpSpPr/>
          <p:nvPr/>
        </p:nvGrpSpPr>
        <p:grpSpPr>
          <a:xfrm flipH="1">
            <a:off x="-6862" y="0"/>
            <a:ext cx="9150863" cy="5143488"/>
            <a:chOff x="-6862" y="0"/>
            <a:chExt cx="9150863" cy="5143488"/>
          </a:xfrm>
        </p:grpSpPr>
        <p:grpSp>
          <p:nvGrpSpPr>
            <p:cNvPr id="488" name="Google Shape;488;p23"/>
            <p:cNvGrpSpPr/>
            <p:nvPr/>
          </p:nvGrpSpPr>
          <p:grpSpPr>
            <a:xfrm rot="5400000">
              <a:off x="8697600" y="0"/>
              <a:ext cx="446400" cy="446400"/>
              <a:chOff x="2499100" y="4473900"/>
              <a:chExt cx="446400" cy="446400"/>
            </a:xfrm>
          </p:grpSpPr>
          <p:sp>
            <p:nvSpPr>
              <p:cNvPr id="489" name="Google Shape;489;p23"/>
              <p:cNvSpPr/>
              <p:nvPr/>
            </p:nvSpPr>
            <p:spPr>
              <a:xfrm>
                <a:off x="2722300" y="44739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2499100" y="44739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249910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3"/>
            <p:cNvGrpSpPr/>
            <p:nvPr/>
          </p:nvGrpSpPr>
          <p:grpSpPr>
            <a:xfrm>
              <a:off x="-6862" y="539500"/>
              <a:ext cx="669600" cy="4603988"/>
              <a:chOff x="330000" y="539500"/>
              <a:chExt cx="669600" cy="4603988"/>
            </a:xfrm>
          </p:grpSpPr>
          <p:grpSp>
            <p:nvGrpSpPr>
              <p:cNvPr id="493" name="Google Shape;493;p23"/>
              <p:cNvGrpSpPr/>
              <p:nvPr/>
            </p:nvGrpSpPr>
            <p:grpSpPr>
              <a:xfrm>
                <a:off x="330000" y="4473888"/>
                <a:ext cx="669600" cy="669600"/>
                <a:chOff x="330000" y="4473888"/>
                <a:chExt cx="669600" cy="669600"/>
              </a:xfrm>
            </p:grpSpPr>
            <p:sp>
              <p:nvSpPr>
                <p:cNvPr id="494" name="Google Shape;494;p23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3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3"/>
                <p:cNvSpPr/>
                <p:nvPr/>
              </p:nvSpPr>
              <p:spPr>
                <a:xfrm rot="5400000">
                  <a:off x="230713" y="4820986"/>
                  <a:ext cx="4218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3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3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0" name="Google Shape;500;p23"/>
              <p:cNvSpPr/>
              <p:nvPr/>
            </p:nvSpPr>
            <p:spPr>
              <a:xfrm rot="5400000">
                <a:off x="330000" y="3470913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330000" y="2851025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330000" y="5395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553200" y="7627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 1">
  <p:cSld name="TITLE_AND_TWO_COLUMNS_1_2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4"/>
          <p:cNvGrpSpPr/>
          <p:nvPr/>
        </p:nvGrpSpPr>
        <p:grpSpPr>
          <a:xfrm>
            <a:off x="0" y="-1500"/>
            <a:ext cx="9144000" cy="4910525"/>
            <a:chOff x="0" y="-1500"/>
            <a:chExt cx="9144000" cy="4910525"/>
          </a:xfrm>
        </p:grpSpPr>
        <p:grpSp>
          <p:nvGrpSpPr>
            <p:cNvPr id="507" name="Google Shape;507;p24"/>
            <p:cNvGrpSpPr/>
            <p:nvPr/>
          </p:nvGrpSpPr>
          <p:grpSpPr>
            <a:xfrm>
              <a:off x="8474400" y="-1500"/>
              <a:ext cx="669600" cy="4605488"/>
              <a:chOff x="8474400" y="-1500"/>
              <a:chExt cx="669600" cy="4605488"/>
            </a:xfrm>
          </p:grpSpPr>
          <p:grpSp>
            <p:nvGrpSpPr>
              <p:cNvPr id="508" name="Google Shape;508;p24"/>
              <p:cNvGrpSpPr/>
              <p:nvPr/>
            </p:nvGrpSpPr>
            <p:grpSpPr>
              <a:xfrm rot="10800000">
                <a:off x="8474400" y="-1500"/>
                <a:ext cx="669600" cy="671100"/>
                <a:chOff x="330000" y="4473888"/>
                <a:chExt cx="669600" cy="671100"/>
              </a:xfrm>
            </p:grpSpPr>
            <p:sp>
              <p:nvSpPr>
                <p:cNvPr id="509" name="Google Shape;509;p24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4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4"/>
                <p:cNvSpPr/>
                <p:nvPr/>
              </p:nvSpPr>
              <p:spPr>
                <a:xfrm rot="5400000">
                  <a:off x="3300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4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4"/>
                <p:cNvSpPr/>
                <p:nvPr/>
              </p:nvSpPr>
              <p:spPr>
                <a:xfrm rot="5400000">
                  <a:off x="217650" y="4809438"/>
                  <a:ext cx="4479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4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5" name="Google Shape;515;p24"/>
              <p:cNvSpPr/>
              <p:nvPr/>
            </p:nvSpPr>
            <p:spPr>
              <a:xfrm rot="-5400000">
                <a:off x="8920800" y="1449375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 rot="10800000">
                <a:off x="8920800" y="2069263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 rot="10800000">
                <a:off x="8920800" y="43807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24"/>
            <p:cNvGrpSpPr/>
            <p:nvPr/>
          </p:nvGrpSpPr>
          <p:grpSpPr>
            <a:xfrm>
              <a:off x="0" y="1114625"/>
              <a:ext cx="446400" cy="3794400"/>
              <a:chOff x="0" y="1114625"/>
              <a:chExt cx="446400" cy="3794400"/>
            </a:xfrm>
          </p:grpSpPr>
          <p:grpSp>
            <p:nvGrpSpPr>
              <p:cNvPr id="519" name="Google Shape;519;p24"/>
              <p:cNvGrpSpPr/>
              <p:nvPr/>
            </p:nvGrpSpPr>
            <p:grpSpPr>
              <a:xfrm rot="5400000">
                <a:off x="-111600" y="1226225"/>
                <a:ext cx="669600" cy="446400"/>
                <a:chOff x="2655475" y="4697100"/>
                <a:chExt cx="669600" cy="446400"/>
              </a:xfrm>
            </p:grpSpPr>
            <p:sp>
              <p:nvSpPr>
                <p:cNvPr id="520" name="Google Shape;520;p24"/>
                <p:cNvSpPr/>
                <p:nvPr/>
              </p:nvSpPr>
              <p:spPr>
                <a:xfrm>
                  <a:off x="26554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28786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2878675" y="46971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2881975" y="4920300"/>
                  <a:ext cx="4431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4" name="Google Shape;524;p24"/>
              <p:cNvGrpSpPr/>
              <p:nvPr/>
            </p:nvGrpSpPr>
            <p:grpSpPr>
              <a:xfrm rot="5400000">
                <a:off x="-223200" y="4462625"/>
                <a:ext cx="669600" cy="223200"/>
                <a:chOff x="5780275" y="4920300"/>
                <a:chExt cx="669600" cy="223200"/>
              </a:xfrm>
            </p:grpSpPr>
            <p:sp>
              <p:nvSpPr>
                <p:cNvPr id="525" name="Google Shape;525;p24"/>
                <p:cNvSpPr/>
                <p:nvPr/>
              </p:nvSpPr>
              <p:spPr>
                <a:xfrm>
                  <a:off x="57802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60034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6226675" y="49203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28" name="Google Shape;52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24"/>
          <p:cNvSpPr txBox="1"/>
          <p:nvPr>
            <p:ph idx="1" type="subTitle"/>
          </p:nvPr>
        </p:nvSpPr>
        <p:spPr>
          <a:xfrm>
            <a:off x="1225150" y="1977125"/>
            <a:ext cx="199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2" type="subTitle"/>
          </p:nvPr>
        </p:nvSpPr>
        <p:spPr>
          <a:xfrm>
            <a:off x="3577288" y="1977125"/>
            <a:ext cx="199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3" type="body"/>
          </p:nvPr>
        </p:nvSpPr>
        <p:spPr>
          <a:xfrm>
            <a:off x="1225150" y="2536025"/>
            <a:ext cx="1995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2" name="Google Shape;532;p24"/>
          <p:cNvSpPr txBox="1"/>
          <p:nvPr>
            <p:ph idx="4" type="body"/>
          </p:nvPr>
        </p:nvSpPr>
        <p:spPr>
          <a:xfrm>
            <a:off x="3577282" y="2536025"/>
            <a:ext cx="1995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3" name="Google Shape;533;p24"/>
          <p:cNvSpPr txBox="1"/>
          <p:nvPr>
            <p:ph idx="5" type="subTitle"/>
          </p:nvPr>
        </p:nvSpPr>
        <p:spPr>
          <a:xfrm>
            <a:off x="5929421" y="1977125"/>
            <a:ext cx="199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34" name="Google Shape;534;p24"/>
          <p:cNvSpPr txBox="1"/>
          <p:nvPr>
            <p:ph idx="6" type="body"/>
          </p:nvPr>
        </p:nvSpPr>
        <p:spPr>
          <a:xfrm>
            <a:off x="5929421" y="2536025"/>
            <a:ext cx="1995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5" name="Google Shape;535;p24"/>
          <p:cNvSpPr txBox="1"/>
          <p:nvPr>
            <p:ph idx="7" type="subTitle"/>
          </p:nvPr>
        </p:nvSpPr>
        <p:spPr>
          <a:xfrm>
            <a:off x="1225150" y="1139525"/>
            <a:ext cx="669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2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25"/>
          <p:cNvSpPr txBox="1"/>
          <p:nvPr>
            <p:ph idx="1" type="subTitle"/>
          </p:nvPr>
        </p:nvSpPr>
        <p:spPr>
          <a:xfrm>
            <a:off x="1867325" y="1736201"/>
            <a:ext cx="23469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0" name="Google Shape;540;p25"/>
          <p:cNvSpPr txBox="1"/>
          <p:nvPr>
            <p:ph idx="2" type="subTitle"/>
          </p:nvPr>
        </p:nvSpPr>
        <p:spPr>
          <a:xfrm>
            <a:off x="5822426" y="1736201"/>
            <a:ext cx="23469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1" name="Google Shape;541;p25"/>
          <p:cNvSpPr txBox="1"/>
          <p:nvPr>
            <p:ph idx="3" type="subTitle"/>
          </p:nvPr>
        </p:nvSpPr>
        <p:spPr>
          <a:xfrm>
            <a:off x="1867325" y="3409475"/>
            <a:ext cx="23469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2" name="Google Shape;542;p25"/>
          <p:cNvSpPr txBox="1"/>
          <p:nvPr>
            <p:ph idx="4" type="subTitle"/>
          </p:nvPr>
        </p:nvSpPr>
        <p:spPr>
          <a:xfrm>
            <a:off x="5822426" y="3409475"/>
            <a:ext cx="23469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5" type="subTitle"/>
          </p:nvPr>
        </p:nvSpPr>
        <p:spPr>
          <a:xfrm>
            <a:off x="1867326" y="1312038"/>
            <a:ext cx="2346900" cy="4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44" name="Google Shape;544;p25"/>
          <p:cNvSpPr txBox="1"/>
          <p:nvPr>
            <p:ph idx="6" type="subTitle"/>
          </p:nvPr>
        </p:nvSpPr>
        <p:spPr>
          <a:xfrm>
            <a:off x="1867326" y="2985400"/>
            <a:ext cx="2346900" cy="4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45" name="Google Shape;545;p25"/>
          <p:cNvSpPr txBox="1"/>
          <p:nvPr>
            <p:ph idx="7" type="subTitle"/>
          </p:nvPr>
        </p:nvSpPr>
        <p:spPr>
          <a:xfrm>
            <a:off x="5822407" y="1312038"/>
            <a:ext cx="2346900" cy="4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46" name="Google Shape;546;p25"/>
          <p:cNvSpPr txBox="1"/>
          <p:nvPr>
            <p:ph idx="8" type="subTitle"/>
          </p:nvPr>
        </p:nvSpPr>
        <p:spPr>
          <a:xfrm>
            <a:off x="5822407" y="2985400"/>
            <a:ext cx="2346900" cy="4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grpSp>
        <p:nvGrpSpPr>
          <p:cNvPr id="547" name="Google Shape;547;p25"/>
          <p:cNvGrpSpPr/>
          <p:nvPr/>
        </p:nvGrpSpPr>
        <p:grpSpPr>
          <a:xfrm>
            <a:off x="0" y="100"/>
            <a:ext cx="9144000" cy="5143400"/>
            <a:chOff x="0" y="100"/>
            <a:chExt cx="9144000" cy="5143400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6912000" y="100"/>
              <a:ext cx="2232000" cy="669600"/>
              <a:chOff x="6912000" y="100"/>
              <a:chExt cx="2232000" cy="669600"/>
            </a:xfrm>
          </p:grpSpPr>
          <p:sp>
            <p:nvSpPr>
              <p:cNvPr id="549" name="Google Shape;549;p25"/>
              <p:cNvSpPr/>
              <p:nvPr/>
            </p:nvSpPr>
            <p:spPr>
              <a:xfrm rot="10800000">
                <a:off x="8028000" y="223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 rot="10800000">
                <a:off x="8028000" y="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 rot="10800000">
                <a:off x="7804875" y="100"/>
                <a:ext cx="4356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 rot="10800000">
                <a:off x="8251200" y="1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 rot="10800000">
                <a:off x="8697600" y="223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 rot="10800000">
                <a:off x="8920800" y="4465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 rot="10800000">
                <a:off x="6912000" y="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25"/>
            <p:cNvGrpSpPr/>
            <p:nvPr/>
          </p:nvGrpSpPr>
          <p:grpSpPr>
            <a:xfrm>
              <a:off x="0" y="4473900"/>
              <a:ext cx="2232000" cy="669600"/>
              <a:chOff x="1985875" y="4473900"/>
              <a:chExt cx="2232000" cy="669600"/>
            </a:xfrm>
          </p:grpSpPr>
          <p:sp>
            <p:nvSpPr>
              <p:cNvPr id="557" name="Google Shape;557;p25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2933475" y="4920300"/>
                <a:ext cx="3915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26"/>
          <p:cNvGrpSpPr/>
          <p:nvPr/>
        </p:nvGrpSpPr>
        <p:grpSpPr>
          <a:xfrm>
            <a:off x="0" y="100"/>
            <a:ext cx="9144000" cy="5143400"/>
            <a:chOff x="0" y="100"/>
            <a:chExt cx="9144000" cy="5143400"/>
          </a:xfrm>
        </p:grpSpPr>
        <p:grpSp>
          <p:nvGrpSpPr>
            <p:cNvPr id="567" name="Google Shape;567;p26"/>
            <p:cNvGrpSpPr/>
            <p:nvPr/>
          </p:nvGrpSpPr>
          <p:grpSpPr>
            <a:xfrm>
              <a:off x="6912000" y="100"/>
              <a:ext cx="2232000" cy="669600"/>
              <a:chOff x="6912000" y="100"/>
              <a:chExt cx="2232000" cy="669600"/>
            </a:xfrm>
          </p:grpSpPr>
          <p:sp>
            <p:nvSpPr>
              <p:cNvPr id="568" name="Google Shape;568;p26"/>
              <p:cNvSpPr/>
              <p:nvPr/>
            </p:nvSpPr>
            <p:spPr>
              <a:xfrm rot="10800000">
                <a:off x="8028000" y="223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 rot="10800000">
                <a:off x="8028000" y="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 rot="10800000">
                <a:off x="7804875" y="100"/>
                <a:ext cx="4356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 rot="10800000">
                <a:off x="8251200" y="1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 rot="10800000">
                <a:off x="8697600" y="223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 rot="10800000">
                <a:off x="8920800" y="4465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 rot="10800000">
                <a:off x="6912000" y="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26"/>
            <p:cNvGrpSpPr/>
            <p:nvPr/>
          </p:nvGrpSpPr>
          <p:grpSpPr>
            <a:xfrm>
              <a:off x="0" y="4473900"/>
              <a:ext cx="2232000" cy="669600"/>
              <a:chOff x="1985875" y="4473900"/>
              <a:chExt cx="2232000" cy="669600"/>
            </a:xfrm>
          </p:grpSpPr>
          <p:sp>
            <p:nvSpPr>
              <p:cNvPr id="576" name="Google Shape;576;p26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2933475" y="4920300"/>
                <a:ext cx="3915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3" name="Google Shape;58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4" name="Google Shape;584;p26"/>
          <p:cNvSpPr txBox="1"/>
          <p:nvPr>
            <p:ph idx="1" type="subTitle"/>
          </p:nvPr>
        </p:nvSpPr>
        <p:spPr>
          <a:xfrm>
            <a:off x="2024263" y="1786352"/>
            <a:ext cx="2486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5" name="Google Shape;585;p26"/>
          <p:cNvSpPr txBox="1"/>
          <p:nvPr>
            <p:ph idx="2" type="subTitle"/>
          </p:nvPr>
        </p:nvSpPr>
        <p:spPr>
          <a:xfrm>
            <a:off x="4632880" y="1786352"/>
            <a:ext cx="2486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6" name="Google Shape;586;p26"/>
          <p:cNvSpPr txBox="1"/>
          <p:nvPr>
            <p:ph idx="3" type="subTitle"/>
          </p:nvPr>
        </p:nvSpPr>
        <p:spPr>
          <a:xfrm>
            <a:off x="719950" y="3440450"/>
            <a:ext cx="2486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7" name="Google Shape;587;p26"/>
          <p:cNvSpPr txBox="1"/>
          <p:nvPr>
            <p:ph idx="4" type="subTitle"/>
          </p:nvPr>
        </p:nvSpPr>
        <p:spPr>
          <a:xfrm>
            <a:off x="3328638" y="3440450"/>
            <a:ext cx="2486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8" name="Google Shape;588;p26"/>
          <p:cNvSpPr txBox="1"/>
          <p:nvPr>
            <p:ph idx="5" type="subTitle"/>
          </p:nvPr>
        </p:nvSpPr>
        <p:spPr>
          <a:xfrm>
            <a:off x="5937297" y="3440450"/>
            <a:ext cx="2486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9" name="Google Shape;589;p26"/>
          <p:cNvSpPr txBox="1"/>
          <p:nvPr>
            <p:ph idx="6" type="subTitle"/>
          </p:nvPr>
        </p:nvSpPr>
        <p:spPr>
          <a:xfrm>
            <a:off x="2029150" y="1412475"/>
            <a:ext cx="24768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90" name="Google Shape;590;p26"/>
          <p:cNvSpPr txBox="1"/>
          <p:nvPr>
            <p:ph idx="7" type="subTitle"/>
          </p:nvPr>
        </p:nvSpPr>
        <p:spPr>
          <a:xfrm>
            <a:off x="4637761" y="1412475"/>
            <a:ext cx="24768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91" name="Google Shape;591;p26"/>
          <p:cNvSpPr txBox="1"/>
          <p:nvPr>
            <p:ph idx="8" type="subTitle"/>
          </p:nvPr>
        </p:nvSpPr>
        <p:spPr>
          <a:xfrm>
            <a:off x="724833" y="3063350"/>
            <a:ext cx="24768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92" name="Google Shape;592;p26"/>
          <p:cNvSpPr txBox="1"/>
          <p:nvPr>
            <p:ph idx="9" type="subTitle"/>
          </p:nvPr>
        </p:nvSpPr>
        <p:spPr>
          <a:xfrm>
            <a:off x="3333518" y="3063350"/>
            <a:ext cx="24768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93" name="Google Shape;593;p26"/>
          <p:cNvSpPr txBox="1"/>
          <p:nvPr>
            <p:ph idx="13" type="subTitle"/>
          </p:nvPr>
        </p:nvSpPr>
        <p:spPr>
          <a:xfrm>
            <a:off x="5942173" y="3063350"/>
            <a:ext cx="24768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7" name="Google Shape;597;p27"/>
          <p:cNvSpPr txBox="1"/>
          <p:nvPr>
            <p:ph idx="1" type="subTitle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8" name="Google Shape;598;p27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9" name="Google Shape;599;p27"/>
          <p:cNvSpPr txBox="1"/>
          <p:nvPr>
            <p:ph idx="3" type="subTitle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0" name="Google Shape;600;p27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1" name="Google Shape;601;p27"/>
          <p:cNvSpPr txBox="1"/>
          <p:nvPr>
            <p:ph idx="5" type="subTitle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2" name="Google Shape;602;p27"/>
          <p:cNvSpPr txBox="1"/>
          <p:nvPr>
            <p:ph idx="6" type="subTitle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27"/>
          <p:cNvSpPr txBox="1"/>
          <p:nvPr>
            <p:ph idx="7" type="subTitle"/>
          </p:nvPr>
        </p:nvSpPr>
        <p:spPr>
          <a:xfrm>
            <a:off x="723900" y="1336275"/>
            <a:ext cx="19782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604" name="Google Shape;604;p27"/>
          <p:cNvSpPr txBox="1"/>
          <p:nvPr>
            <p:ph idx="8" type="subTitle"/>
          </p:nvPr>
        </p:nvSpPr>
        <p:spPr>
          <a:xfrm>
            <a:off x="3582901" y="1336275"/>
            <a:ext cx="19782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605" name="Google Shape;605;p27"/>
          <p:cNvSpPr txBox="1"/>
          <p:nvPr>
            <p:ph idx="9" type="subTitle"/>
          </p:nvPr>
        </p:nvSpPr>
        <p:spPr>
          <a:xfrm>
            <a:off x="6441899" y="1336275"/>
            <a:ext cx="19782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606" name="Google Shape;606;p27"/>
          <p:cNvSpPr txBox="1"/>
          <p:nvPr>
            <p:ph idx="13" type="subTitle"/>
          </p:nvPr>
        </p:nvSpPr>
        <p:spPr>
          <a:xfrm>
            <a:off x="723900" y="3063350"/>
            <a:ext cx="19782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607" name="Google Shape;607;p27"/>
          <p:cNvSpPr txBox="1"/>
          <p:nvPr>
            <p:ph idx="14" type="subTitle"/>
          </p:nvPr>
        </p:nvSpPr>
        <p:spPr>
          <a:xfrm>
            <a:off x="3582900" y="3063350"/>
            <a:ext cx="19782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608" name="Google Shape;608;p27"/>
          <p:cNvSpPr txBox="1"/>
          <p:nvPr>
            <p:ph idx="15" type="subTitle"/>
          </p:nvPr>
        </p:nvSpPr>
        <p:spPr>
          <a:xfrm>
            <a:off x="6441897" y="3063350"/>
            <a:ext cx="1978200" cy="4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grpSp>
        <p:nvGrpSpPr>
          <p:cNvPr id="609" name="Google Shape;609;p27"/>
          <p:cNvGrpSpPr/>
          <p:nvPr/>
        </p:nvGrpSpPr>
        <p:grpSpPr>
          <a:xfrm>
            <a:off x="0" y="-1500"/>
            <a:ext cx="9144000" cy="4910525"/>
            <a:chOff x="0" y="-1500"/>
            <a:chExt cx="9144000" cy="4910525"/>
          </a:xfrm>
        </p:grpSpPr>
        <p:grpSp>
          <p:nvGrpSpPr>
            <p:cNvPr id="610" name="Google Shape;610;p27"/>
            <p:cNvGrpSpPr/>
            <p:nvPr/>
          </p:nvGrpSpPr>
          <p:grpSpPr>
            <a:xfrm>
              <a:off x="8474400" y="-1500"/>
              <a:ext cx="669600" cy="2293963"/>
              <a:chOff x="8474400" y="-1500"/>
              <a:chExt cx="669600" cy="2293963"/>
            </a:xfrm>
          </p:grpSpPr>
          <p:grpSp>
            <p:nvGrpSpPr>
              <p:cNvPr id="611" name="Google Shape;611;p27"/>
              <p:cNvGrpSpPr/>
              <p:nvPr/>
            </p:nvGrpSpPr>
            <p:grpSpPr>
              <a:xfrm rot="10800000">
                <a:off x="8474400" y="-1500"/>
                <a:ext cx="669600" cy="671100"/>
                <a:chOff x="330000" y="4473888"/>
                <a:chExt cx="669600" cy="671100"/>
              </a:xfrm>
            </p:grpSpPr>
            <p:sp>
              <p:nvSpPr>
                <p:cNvPr id="612" name="Google Shape;612;p27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 rot="5400000">
                  <a:off x="3300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7"/>
                <p:cNvSpPr/>
                <p:nvPr/>
              </p:nvSpPr>
              <p:spPr>
                <a:xfrm rot="5400000">
                  <a:off x="217650" y="4809438"/>
                  <a:ext cx="4479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7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8" name="Google Shape;618;p27"/>
              <p:cNvSpPr/>
              <p:nvPr/>
            </p:nvSpPr>
            <p:spPr>
              <a:xfrm rot="-5400000">
                <a:off x="8920800" y="1449375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 rot="10800000">
                <a:off x="8920800" y="2069263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0" name="Google Shape;620;p27"/>
            <p:cNvGrpSpPr/>
            <p:nvPr/>
          </p:nvGrpSpPr>
          <p:grpSpPr>
            <a:xfrm>
              <a:off x="0" y="2453825"/>
              <a:ext cx="223200" cy="2455200"/>
              <a:chOff x="0" y="2453825"/>
              <a:chExt cx="223200" cy="2455200"/>
            </a:xfrm>
          </p:grpSpPr>
          <p:sp>
            <p:nvSpPr>
              <p:cNvPr id="621" name="Google Shape;621;p27"/>
              <p:cNvSpPr/>
              <p:nvPr/>
            </p:nvSpPr>
            <p:spPr>
              <a:xfrm rot="5400000">
                <a:off x="0" y="2453825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2" name="Google Shape;622;p27"/>
              <p:cNvGrpSpPr/>
              <p:nvPr/>
            </p:nvGrpSpPr>
            <p:grpSpPr>
              <a:xfrm rot="5400000">
                <a:off x="-223200" y="4462625"/>
                <a:ext cx="669600" cy="223200"/>
                <a:chOff x="5780275" y="4920300"/>
                <a:chExt cx="669600" cy="223200"/>
              </a:xfrm>
            </p:grpSpPr>
            <p:sp>
              <p:nvSpPr>
                <p:cNvPr id="623" name="Google Shape;623;p27"/>
                <p:cNvSpPr/>
                <p:nvPr/>
              </p:nvSpPr>
              <p:spPr>
                <a:xfrm>
                  <a:off x="57802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7"/>
                <p:cNvSpPr/>
                <p:nvPr/>
              </p:nvSpPr>
              <p:spPr>
                <a:xfrm>
                  <a:off x="60034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7"/>
                <p:cNvSpPr/>
                <p:nvPr/>
              </p:nvSpPr>
              <p:spPr>
                <a:xfrm>
                  <a:off x="6226675" y="49203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8"/>
          <p:cNvSpPr txBox="1"/>
          <p:nvPr>
            <p:ph hasCustomPrompt="1" type="title"/>
          </p:nvPr>
        </p:nvSpPr>
        <p:spPr>
          <a:xfrm>
            <a:off x="4138500" y="710800"/>
            <a:ext cx="429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9" name="Google Shape;629;p28"/>
          <p:cNvSpPr txBox="1"/>
          <p:nvPr>
            <p:ph idx="1" type="subTitle"/>
          </p:nvPr>
        </p:nvSpPr>
        <p:spPr>
          <a:xfrm>
            <a:off x="4138500" y="1446766"/>
            <a:ext cx="42924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0" name="Google Shape;630;p28"/>
          <p:cNvSpPr txBox="1"/>
          <p:nvPr>
            <p:ph hasCustomPrompt="1" idx="2" type="title"/>
          </p:nvPr>
        </p:nvSpPr>
        <p:spPr>
          <a:xfrm>
            <a:off x="4138500" y="1986861"/>
            <a:ext cx="429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1" name="Google Shape;631;p28"/>
          <p:cNvSpPr txBox="1"/>
          <p:nvPr>
            <p:ph idx="3" type="subTitle"/>
          </p:nvPr>
        </p:nvSpPr>
        <p:spPr>
          <a:xfrm>
            <a:off x="4138500" y="2722824"/>
            <a:ext cx="42924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2" name="Google Shape;632;p28"/>
          <p:cNvSpPr txBox="1"/>
          <p:nvPr>
            <p:ph hasCustomPrompt="1" idx="4" type="title"/>
          </p:nvPr>
        </p:nvSpPr>
        <p:spPr>
          <a:xfrm>
            <a:off x="4138500" y="3262922"/>
            <a:ext cx="429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3" name="Google Shape;633;p28"/>
          <p:cNvSpPr txBox="1"/>
          <p:nvPr>
            <p:ph idx="5" type="subTitle"/>
          </p:nvPr>
        </p:nvSpPr>
        <p:spPr>
          <a:xfrm>
            <a:off x="4138500" y="3998898"/>
            <a:ext cx="42924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4" name="Google Shape;634;p28"/>
          <p:cNvSpPr/>
          <p:nvPr>
            <p:ph idx="6" type="pic"/>
          </p:nvPr>
        </p:nvSpPr>
        <p:spPr>
          <a:xfrm>
            <a:off x="715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35" name="Google Shape;635;p28"/>
          <p:cNvGrpSpPr/>
          <p:nvPr/>
        </p:nvGrpSpPr>
        <p:grpSpPr>
          <a:xfrm flipH="1">
            <a:off x="8474400" y="539500"/>
            <a:ext cx="669600" cy="4603988"/>
            <a:chOff x="330000" y="539500"/>
            <a:chExt cx="669600" cy="4603988"/>
          </a:xfrm>
        </p:grpSpPr>
        <p:grpSp>
          <p:nvGrpSpPr>
            <p:cNvPr id="636" name="Google Shape;636;p28"/>
            <p:cNvGrpSpPr/>
            <p:nvPr/>
          </p:nvGrpSpPr>
          <p:grpSpPr>
            <a:xfrm>
              <a:off x="330000" y="4473888"/>
              <a:ext cx="669600" cy="669600"/>
              <a:chOff x="330000" y="4473888"/>
              <a:chExt cx="669600" cy="669600"/>
            </a:xfrm>
          </p:grpSpPr>
          <p:sp>
            <p:nvSpPr>
              <p:cNvPr id="637" name="Google Shape;637;p28"/>
              <p:cNvSpPr/>
              <p:nvPr/>
            </p:nvSpPr>
            <p:spPr>
              <a:xfrm rot="5400000">
                <a:off x="553200" y="4697088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 rot="5400000">
                <a:off x="330000" y="4697088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 rot="5400000">
                <a:off x="230713" y="4820986"/>
                <a:ext cx="4218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 rot="5400000">
                <a:off x="330000" y="44738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 rot="5400000">
                <a:off x="553200" y="4920288"/>
                <a:ext cx="223200" cy="22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 rot="5400000">
                <a:off x="776400" y="4920288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3" name="Google Shape;643;p28"/>
            <p:cNvSpPr/>
            <p:nvPr/>
          </p:nvSpPr>
          <p:spPr>
            <a:xfrm rot="5400000">
              <a:off x="330000" y="3470913"/>
              <a:ext cx="223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330000" y="2851025"/>
              <a:ext cx="223200" cy="22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330000" y="539500"/>
              <a:ext cx="223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553200" y="762700"/>
              <a:ext cx="223200" cy="22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2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9"/>
          <p:cNvSpPr txBox="1"/>
          <p:nvPr>
            <p:ph hasCustomPrompt="1" type="title"/>
          </p:nvPr>
        </p:nvSpPr>
        <p:spPr>
          <a:xfrm>
            <a:off x="1531375" y="13599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29"/>
          <p:cNvSpPr txBox="1"/>
          <p:nvPr>
            <p:ph idx="1" type="subTitle"/>
          </p:nvPr>
        </p:nvSpPr>
        <p:spPr>
          <a:xfrm>
            <a:off x="938500" y="3757525"/>
            <a:ext cx="2173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1" name="Google Shape;651;p29"/>
          <p:cNvSpPr txBox="1"/>
          <p:nvPr>
            <p:ph idx="2" type="subTitle"/>
          </p:nvPr>
        </p:nvSpPr>
        <p:spPr>
          <a:xfrm>
            <a:off x="938500" y="32605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2" name="Google Shape;652;p29"/>
          <p:cNvSpPr txBox="1"/>
          <p:nvPr>
            <p:ph hasCustomPrompt="1" idx="3" type="title"/>
          </p:nvPr>
        </p:nvSpPr>
        <p:spPr>
          <a:xfrm>
            <a:off x="4078150" y="13599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3" name="Google Shape;653;p29"/>
          <p:cNvSpPr txBox="1"/>
          <p:nvPr>
            <p:ph idx="4" type="subTitle"/>
          </p:nvPr>
        </p:nvSpPr>
        <p:spPr>
          <a:xfrm>
            <a:off x="3485400" y="3757525"/>
            <a:ext cx="2173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4" name="Google Shape;654;p29"/>
          <p:cNvSpPr txBox="1"/>
          <p:nvPr>
            <p:ph idx="5" type="subTitle"/>
          </p:nvPr>
        </p:nvSpPr>
        <p:spPr>
          <a:xfrm>
            <a:off x="3485400" y="32605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9"/>
          <p:cNvSpPr txBox="1"/>
          <p:nvPr>
            <p:ph hasCustomPrompt="1" idx="6" type="title"/>
          </p:nvPr>
        </p:nvSpPr>
        <p:spPr>
          <a:xfrm>
            <a:off x="6622725" y="13599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6" name="Google Shape;656;p29"/>
          <p:cNvSpPr txBox="1"/>
          <p:nvPr>
            <p:ph idx="7" type="subTitle"/>
          </p:nvPr>
        </p:nvSpPr>
        <p:spPr>
          <a:xfrm>
            <a:off x="6032300" y="3757525"/>
            <a:ext cx="2173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7" name="Google Shape;657;p29"/>
          <p:cNvSpPr txBox="1"/>
          <p:nvPr>
            <p:ph idx="8" type="subTitle"/>
          </p:nvPr>
        </p:nvSpPr>
        <p:spPr>
          <a:xfrm>
            <a:off x="6032300" y="32605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8" name="Google Shape;658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59" name="Google Shape;659;p29"/>
          <p:cNvGrpSpPr/>
          <p:nvPr/>
        </p:nvGrpSpPr>
        <p:grpSpPr>
          <a:xfrm>
            <a:off x="0" y="100"/>
            <a:ext cx="9144000" cy="5143400"/>
            <a:chOff x="0" y="100"/>
            <a:chExt cx="9144000" cy="5143400"/>
          </a:xfrm>
        </p:grpSpPr>
        <p:grpSp>
          <p:nvGrpSpPr>
            <p:cNvPr id="660" name="Google Shape;660;p29"/>
            <p:cNvGrpSpPr/>
            <p:nvPr/>
          </p:nvGrpSpPr>
          <p:grpSpPr>
            <a:xfrm>
              <a:off x="6912000" y="100"/>
              <a:ext cx="2232000" cy="669600"/>
              <a:chOff x="6912000" y="100"/>
              <a:chExt cx="2232000" cy="669600"/>
            </a:xfrm>
          </p:grpSpPr>
          <p:sp>
            <p:nvSpPr>
              <p:cNvPr id="661" name="Google Shape;661;p29"/>
              <p:cNvSpPr/>
              <p:nvPr/>
            </p:nvSpPr>
            <p:spPr>
              <a:xfrm rot="10800000">
                <a:off x="8028000" y="223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 rot="10800000">
                <a:off x="8028000" y="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 rot="10800000">
                <a:off x="7804875" y="100"/>
                <a:ext cx="4356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 rot="10800000">
                <a:off x="8251200" y="1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 rot="10800000">
                <a:off x="8697600" y="223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 rot="10800000">
                <a:off x="8920800" y="4465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 rot="10800000">
                <a:off x="6912000" y="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" name="Google Shape;668;p29"/>
            <p:cNvGrpSpPr/>
            <p:nvPr/>
          </p:nvGrpSpPr>
          <p:grpSpPr>
            <a:xfrm>
              <a:off x="0" y="4473900"/>
              <a:ext cx="2232000" cy="669600"/>
              <a:chOff x="1985875" y="4473900"/>
              <a:chExt cx="2232000" cy="669600"/>
            </a:xfrm>
          </p:grpSpPr>
          <p:sp>
            <p:nvSpPr>
              <p:cNvPr id="669" name="Google Shape;669;p29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2933475" y="4920300"/>
                <a:ext cx="3915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30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0"/>
          <p:cNvSpPr txBox="1"/>
          <p:nvPr>
            <p:ph type="title"/>
          </p:nvPr>
        </p:nvSpPr>
        <p:spPr>
          <a:xfrm>
            <a:off x="713225" y="2388525"/>
            <a:ext cx="37257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9" name="Google Shape;679;p30"/>
          <p:cNvSpPr txBox="1"/>
          <p:nvPr>
            <p:ph hasCustomPrompt="1" idx="2" type="title"/>
          </p:nvPr>
        </p:nvSpPr>
        <p:spPr>
          <a:xfrm>
            <a:off x="789425" y="1026375"/>
            <a:ext cx="1104900" cy="1104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30"/>
          <p:cNvSpPr/>
          <p:nvPr>
            <p:ph idx="3" type="pic"/>
          </p:nvPr>
        </p:nvSpPr>
        <p:spPr>
          <a:xfrm>
            <a:off x="5470965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1" name="Google Shape;681;p30"/>
          <p:cNvGrpSpPr/>
          <p:nvPr/>
        </p:nvGrpSpPr>
        <p:grpSpPr>
          <a:xfrm>
            <a:off x="3" y="208125"/>
            <a:ext cx="5249972" cy="4935375"/>
            <a:chOff x="3" y="208125"/>
            <a:chExt cx="5249972" cy="4935375"/>
          </a:xfrm>
        </p:grpSpPr>
        <p:grpSp>
          <p:nvGrpSpPr>
            <p:cNvPr id="682" name="Google Shape;682;p30"/>
            <p:cNvGrpSpPr/>
            <p:nvPr/>
          </p:nvGrpSpPr>
          <p:grpSpPr>
            <a:xfrm rot="10800000">
              <a:off x="3" y="539513"/>
              <a:ext cx="5026763" cy="4603988"/>
              <a:chOff x="-3534037" y="539500"/>
              <a:chExt cx="5026763" cy="4603988"/>
            </a:xfrm>
          </p:grpSpPr>
          <p:sp>
            <p:nvSpPr>
              <p:cNvPr id="683" name="Google Shape;683;p30"/>
              <p:cNvSpPr/>
              <p:nvPr/>
            </p:nvSpPr>
            <p:spPr>
              <a:xfrm rot="10800000">
                <a:off x="-3534037" y="874313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 rot="10800000">
                <a:off x="-3310837" y="874313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 rot="10800000">
                <a:off x="-3310837" y="651113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6" name="Google Shape;686;p30"/>
              <p:cNvGrpSpPr/>
              <p:nvPr/>
            </p:nvGrpSpPr>
            <p:grpSpPr>
              <a:xfrm rot="10800000">
                <a:off x="823125" y="539500"/>
                <a:ext cx="669600" cy="669600"/>
                <a:chOff x="330000" y="4473888"/>
                <a:chExt cx="669600" cy="669600"/>
              </a:xfrm>
            </p:grpSpPr>
            <p:sp>
              <p:nvSpPr>
                <p:cNvPr id="687" name="Google Shape;687;p30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0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30"/>
                <p:cNvSpPr/>
                <p:nvPr/>
              </p:nvSpPr>
              <p:spPr>
                <a:xfrm rot="5400000">
                  <a:off x="219300" y="4809513"/>
                  <a:ext cx="4446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30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30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30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3" name="Google Shape;693;p30"/>
              <p:cNvSpPr/>
              <p:nvPr/>
            </p:nvSpPr>
            <p:spPr>
              <a:xfrm rot="-5400000">
                <a:off x="1269525" y="1988875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 rot="10800000">
                <a:off x="1269525" y="2608763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 rot="10800000">
                <a:off x="1269525" y="49202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 rot="10800000">
                <a:off x="1046325" y="4697088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30"/>
            <p:cNvGrpSpPr/>
            <p:nvPr/>
          </p:nvGrpSpPr>
          <p:grpSpPr>
            <a:xfrm rot="10800000">
              <a:off x="3687575" y="208125"/>
              <a:ext cx="1562400" cy="446400"/>
              <a:chOff x="2655475" y="4697100"/>
              <a:chExt cx="1562400" cy="446400"/>
            </a:xfrm>
          </p:grpSpPr>
          <p:sp>
            <p:nvSpPr>
              <p:cNvPr id="698" name="Google Shape;698;p30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>
                <a:off x="2878670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31018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720000" y="1215751"/>
            <a:ext cx="7704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2" name="Google Shape;72;p4"/>
          <p:cNvGrpSpPr/>
          <p:nvPr/>
        </p:nvGrpSpPr>
        <p:grpSpPr>
          <a:xfrm>
            <a:off x="0" y="100"/>
            <a:ext cx="9144000" cy="5143400"/>
            <a:chOff x="0" y="100"/>
            <a:chExt cx="9144000" cy="5143400"/>
          </a:xfrm>
        </p:grpSpPr>
        <p:grpSp>
          <p:nvGrpSpPr>
            <p:cNvPr id="73" name="Google Shape;73;p4"/>
            <p:cNvGrpSpPr/>
            <p:nvPr/>
          </p:nvGrpSpPr>
          <p:grpSpPr>
            <a:xfrm>
              <a:off x="6912000" y="100"/>
              <a:ext cx="2232000" cy="669600"/>
              <a:chOff x="6912000" y="100"/>
              <a:chExt cx="2232000" cy="669600"/>
            </a:xfrm>
          </p:grpSpPr>
          <p:sp>
            <p:nvSpPr>
              <p:cNvPr id="74" name="Google Shape;74;p4"/>
              <p:cNvSpPr/>
              <p:nvPr/>
            </p:nvSpPr>
            <p:spPr>
              <a:xfrm rot="10800000">
                <a:off x="8028000" y="223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10800000">
                <a:off x="8028000" y="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10800000">
                <a:off x="7804875" y="100"/>
                <a:ext cx="4356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10800000">
                <a:off x="8251200" y="1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10800000">
                <a:off x="8697600" y="223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10800000">
                <a:off x="8920800" y="4465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10800000">
                <a:off x="6912000" y="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4"/>
            <p:cNvGrpSpPr/>
            <p:nvPr/>
          </p:nvGrpSpPr>
          <p:grpSpPr>
            <a:xfrm>
              <a:off x="0" y="4473900"/>
              <a:ext cx="2232000" cy="669600"/>
              <a:chOff x="1985875" y="4473900"/>
              <a:chExt cx="2232000" cy="66960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933475" y="4920300"/>
                <a:ext cx="3915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06" name="Google Shape;706;p31"/>
          <p:cNvGrpSpPr/>
          <p:nvPr/>
        </p:nvGrpSpPr>
        <p:grpSpPr>
          <a:xfrm flipH="1" rot="10800000">
            <a:off x="-1094" y="-6"/>
            <a:ext cx="9145100" cy="5143506"/>
            <a:chOff x="-1075" y="-6"/>
            <a:chExt cx="9145100" cy="5143506"/>
          </a:xfrm>
        </p:grpSpPr>
        <p:grpSp>
          <p:nvGrpSpPr>
            <p:cNvPr id="707" name="Google Shape;707;p31"/>
            <p:cNvGrpSpPr/>
            <p:nvPr/>
          </p:nvGrpSpPr>
          <p:grpSpPr>
            <a:xfrm flipH="1">
              <a:off x="-1075" y="4697100"/>
              <a:ext cx="9145100" cy="446400"/>
              <a:chOff x="1985850" y="4697100"/>
              <a:chExt cx="9145100" cy="446400"/>
            </a:xfrm>
          </p:grpSpPr>
          <p:sp>
            <p:nvSpPr>
              <p:cNvPr id="708" name="Google Shape;708;p31"/>
              <p:cNvSpPr/>
              <p:nvPr/>
            </p:nvSpPr>
            <p:spPr>
              <a:xfrm>
                <a:off x="198585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2878650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1985850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3687750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10907750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3101850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31"/>
            <p:cNvGrpSpPr/>
            <p:nvPr/>
          </p:nvGrpSpPr>
          <p:grpSpPr>
            <a:xfrm>
              <a:off x="6" y="-6"/>
              <a:ext cx="2292463" cy="669600"/>
              <a:chOff x="6507206" y="1967194"/>
              <a:chExt cx="2292463" cy="669600"/>
            </a:xfrm>
          </p:grpSpPr>
          <p:grpSp>
            <p:nvGrpSpPr>
              <p:cNvPr id="715" name="Google Shape;715;p31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716" name="Google Shape;716;p31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31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31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1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1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31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2" name="Google Shape;722;p31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3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27" name="Google Shape;727;p32"/>
          <p:cNvGrpSpPr/>
          <p:nvPr/>
        </p:nvGrpSpPr>
        <p:grpSpPr>
          <a:xfrm>
            <a:off x="0" y="-1500"/>
            <a:ext cx="9144000" cy="4910525"/>
            <a:chOff x="0" y="-1500"/>
            <a:chExt cx="9144000" cy="4910525"/>
          </a:xfrm>
        </p:grpSpPr>
        <p:grpSp>
          <p:nvGrpSpPr>
            <p:cNvPr id="728" name="Google Shape;728;p32"/>
            <p:cNvGrpSpPr/>
            <p:nvPr/>
          </p:nvGrpSpPr>
          <p:grpSpPr>
            <a:xfrm>
              <a:off x="8474400" y="-1500"/>
              <a:ext cx="669600" cy="4605488"/>
              <a:chOff x="8474400" y="-1500"/>
              <a:chExt cx="669600" cy="4605488"/>
            </a:xfrm>
          </p:grpSpPr>
          <p:grpSp>
            <p:nvGrpSpPr>
              <p:cNvPr id="729" name="Google Shape;729;p32"/>
              <p:cNvGrpSpPr/>
              <p:nvPr/>
            </p:nvGrpSpPr>
            <p:grpSpPr>
              <a:xfrm rot="10800000">
                <a:off x="8474400" y="-1500"/>
                <a:ext cx="669600" cy="671100"/>
                <a:chOff x="330000" y="4473888"/>
                <a:chExt cx="669600" cy="671100"/>
              </a:xfrm>
            </p:grpSpPr>
            <p:sp>
              <p:nvSpPr>
                <p:cNvPr id="730" name="Google Shape;730;p32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32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32"/>
                <p:cNvSpPr/>
                <p:nvPr/>
              </p:nvSpPr>
              <p:spPr>
                <a:xfrm rot="5400000">
                  <a:off x="3300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32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32"/>
                <p:cNvSpPr/>
                <p:nvPr/>
              </p:nvSpPr>
              <p:spPr>
                <a:xfrm rot="5400000">
                  <a:off x="217650" y="4809438"/>
                  <a:ext cx="4479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32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6" name="Google Shape;736;p32"/>
              <p:cNvSpPr/>
              <p:nvPr/>
            </p:nvSpPr>
            <p:spPr>
              <a:xfrm rot="-5400000">
                <a:off x="8920800" y="1449375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 rot="10800000">
                <a:off x="8920800" y="2069263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 rot="10800000">
                <a:off x="8920800" y="4380788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32"/>
            <p:cNvGrpSpPr/>
            <p:nvPr/>
          </p:nvGrpSpPr>
          <p:grpSpPr>
            <a:xfrm>
              <a:off x="0" y="1114625"/>
              <a:ext cx="446400" cy="3794400"/>
              <a:chOff x="0" y="1114625"/>
              <a:chExt cx="446400" cy="3794400"/>
            </a:xfrm>
          </p:grpSpPr>
          <p:grpSp>
            <p:nvGrpSpPr>
              <p:cNvPr id="740" name="Google Shape;740;p32"/>
              <p:cNvGrpSpPr/>
              <p:nvPr/>
            </p:nvGrpSpPr>
            <p:grpSpPr>
              <a:xfrm rot="5400000">
                <a:off x="-111600" y="1226225"/>
                <a:ext cx="669600" cy="446400"/>
                <a:chOff x="2655475" y="4697100"/>
                <a:chExt cx="669600" cy="446400"/>
              </a:xfrm>
            </p:grpSpPr>
            <p:sp>
              <p:nvSpPr>
                <p:cNvPr id="741" name="Google Shape;741;p32"/>
                <p:cNvSpPr/>
                <p:nvPr/>
              </p:nvSpPr>
              <p:spPr>
                <a:xfrm>
                  <a:off x="26554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32"/>
                <p:cNvSpPr/>
                <p:nvPr/>
              </p:nvSpPr>
              <p:spPr>
                <a:xfrm>
                  <a:off x="28786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32"/>
                <p:cNvSpPr/>
                <p:nvPr/>
              </p:nvSpPr>
              <p:spPr>
                <a:xfrm>
                  <a:off x="2878675" y="46971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32"/>
                <p:cNvSpPr/>
                <p:nvPr/>
              </p:nvSpPr>
              <p:spPr>
                <a:xfrm>
                  <a:off x="2881975" y="4920300"/>
                  <a:ext cx="4431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5" name="Google Shape;745;p32"/>
              <p:cNvGrpSpPr/>
              <p:nvPr/>
            </p:nvGrpSpPr>
            <p:grpSpPr>
              <a:xfrm rot="5400000">
                <a:off x="-223200" y="4462625"/>
                <a:ext cx="669600" cy="223200"/>
                <a:chOff x="5780275" y="4920300"/>
                <a:chExt cx="669600" cy="223200"/>
              </a:xfrm>
            </p:grpSpPr>
            <p:sp>
              <p:nvSpPr>
                <p:cNvPr id="746" name="Google Shape;746;p32"/>
                <p:cNvSpPr/>
                <p:nvPr/>
              </p:nvSpPr>
              <p:spPr>
                <a:xfrm>
                  <a:off x="5780275" y="4920300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2"/>
                <p:cNvSpPr/>
                <p:nvPr/>
              </p:nvSpPr>
              <p:spPr>
                <a:xfrm>
                  <a:off x="6003475" y="4920300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2"/>
                <p:cNvSpPr/>
                <p:nvPr/>
              </p:nvSpPr>
              <p:spPr>
                <a:xfrm>
                  <a:off x="6226675" y="4920300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3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52" name="Google Shape;752;p33"/>
          <p:cNvGrpSpPr/>
          <p:nvPr/>
        </p:nvGrpSpPr>
        <p:grpSpPr>
          <a:xfrm flipH="1">
            <a:off x="-6862" y="0"/>
            <a:ext cx="9150863" cy="5143488"/>
            <a:chOff x="-6862" y="0"/>
            <a:chExt cx="9150863" cy="5143488"/>
          </a:xfrm>
        </p:grpSpPr>
        <p:grpSp>
          <p:nvGrpSpPr>
            <p:cNvPr id="753" name="Google Shape;753;p33"/>
            <p:cNvGrpSpPr/>
            <p:nvPr/>
          </p:nvGrpSpPr>
          <p:grpSpPr>
            <a:xfrm rot="5400000">
              <a:off x="8697600" y="0"/>
              <a:ext cx="446400" cy="446400"/>
              <a:chOff x="2499100" y="4473900"/>
              <a:chExt cx="446400" cy="446400"/>
            </a:xfrm>
          </p:grpSpPr>
          <p:sp>
            <p:nvSpPr>
              <p:cNvPr id="754" name="Google Shape;754;p33"/>
              <p:cNvSpPr/>
              <p:nvPr/>
            </p:nvSpPr>
            <p:spPr>
              <a:xfrm>
                <a:off x="2722300" y="44739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3"/>
              <p:cNvSpPr/>
              <p:nvPr/>
            </p:nvSpPr>
            <p:spPr>
              <a:xfrm>
                <a:off x="2499100" y="44739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3"/>
              <p:cNvSpPr/>
              <p:nvPr/>
            </p:nvSpPr>
            <p:spPr>
              <a:xfrm>
                <a:off x="249910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33"/>
            <p:cNvGrpSpPr/>
            <p:nvPr/>
          </p:nvGrpSpPr>
          <p:grpSpPr>
            <a:xfrm>
              <a:off x="-6862" y="539500"/>
              <a:ext cx="669600" cy="4603988"/>
              <a:chOff x="330000" y="539500"/>
              <a:chExt cx="669600" cy="4603988"/>
            </a:xfrm>
          </p:grpSpPr>
          <p:grpSp>
            <p:nvGrpSpPr>
              <p:cNvPr id="758" name="Google Shape;758;p33"/>
              <p:cNvGrpSpPr/>
              <p:nvPr/>
            </p:nvGrpSpPr>
            <p:grpSpPr>
              <a:xfrm>
                <a:off x="330000" y="4473888"/>
                <a:ext cx="669600" cy="669600"/>
                <a:chOff x="330000" y="4473888"/>
                <a:chExt cx="669600" cy="669600"/>
              </a:xfrm>
            </p:grpSpPr>
            <p:sp>
              <p:nvSpPr>
                <p:cNvPr id="759" name="Google Shape;759;p33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rot="5400000">
                  <a:off x="230713" y="4820986"/>
                  <a:ext cx="4218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5" name="Google Shape;765;p33"/>
              <p:cNvSpPr/>
              <p:nvPr/>
            </p:nvSpPr>
            <p:spPr>
              <a:xfrm rot="5400000">
                <a:off x="330000" y="3470913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330000" y="2851025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330000" y="5395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553200" y="7627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34"/>
          <p:cNvSpPr txBox="1"/>
          <p:nvPr>
            <p:ph type="title"/>
          </p:nvPr>
        </p:nvSpPr>
        <p:spPr>
          <a:xfrm>
            <a:off x="713225" y="781900"/>
            <a:ext cx="41517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2" name="Google Shape;772;p34"/>
          <p:cNvSpPr txBox="1"/>
          <p:nvPr>
            <p:ph idx="1" type="subTitle"/>
          </p:nvPr>
        </p:nvSpPr>
        <p:spPr>
          <a:xfrm>
            <a:off x="713225" y="1715900"/>
            <a:ext cx="41517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3" name="Google Shape;773;p34"/>
          <p:cNvSpPr txBox="1"/>
          <p:nvPr/>
        </p:nvSpPr>
        <p:spPr>
          <a:xfrm>
            <a:off x="713225" y="3611950"/>
            <a:ext cx="4215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4" name="Google Shape;774;p34"/>
          <p:cNvSpPr/>
          <p:nvPr>
            <p:ph idx="2" type="pic"/>
          </p:nvPr>
        </p:nvSpPr>
        <p:spPr>
          <a:xfrm>
            <a:off x="5471715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75" name="Google Shape;775;p34"/>
          <p:cNvGrpSpPr/>
          <p:nvPr/>
        </p:nvGrpSpPr>
        <p:grpSpPr>
          <a:xfrm>
            <a:off x="-6862" y="100"/>
            <a:ext cx="1318888" cy="5143388"/>
            <a:chOff x="-6862" y="100"/>
            <a:chExt cx="1318888" cy="5143388"/>
          </a:xfrm>
        </p:grpSpPr>
        <p:grpSp>
          <p:nvGrpSpPr>
            <p:cNvPr id="776" name="Google Shape;776;p34"/>
            <p:cNvGrpSpPr/>
            <p:nvPr/>
          </p:nvGrpSpPr>
          <p:grpSpPr>
            <a:xfrm>
              <a:off x="865625" y="100"/>
              <a:ext cx="446400" cy="446400"/>
              <a:chOff x="2499100" y="4473900"/>
              <a:chExt cx="446400" cy="446400"/>
            </a:xfrm>
          </p:grpSpPr>
          <p:sp>
            <p:nvSpPr>
              <p:cNvPr id="777" name="Google Shape;777;p34"/>
              <p:cNvSpPr/>
              <p:nvPr/>
            </p:nvSpPr>
            <p:spPr>
              <a:xfrm>
                <a:off x="2722300" y="44739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499100" y="44739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4"/>
              <p:cNvSpPr/>
              <p:nvPr/>
            </p:nvSpPr>
            <p:spPr>
              <a:xfrm>
                <a:off x="249910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4"/>
            <p:cNvGrpSpPr/>
            <p:nvPr/>
          </p:nvGrpSpPr>
          <p:grpSpPr>
            <a:xfrm>
              <a:off x="-6862" y="539500"/>
              <a:ext cx="669600" cy="4603988"/>
              <a:chOff x="330000" y="539500"/>
              <a:chExt cx="669600" cy="4603988"/>
            </a:xfrm>
          </p:grpSpPr>
          <p:grpSp>
            <p:nvGrpSpPr>
              <p:cNvPr id="781" name="Google Shape;781;p34"/>
              <p:cNvGrpSpPr/>
              <p:nvPr/>
            </p:nvGrpSpPr>
            <p:grpSpPr>
              <a:xfrm>
                <a:off x="330000" y="4473888"/>
                <a:ext cx="669600" cy="669600"/>
                <a:chOff x="330000" y="4473888"/>
                <a:chExt cx="669600" cy="669600"/>
              </a:xfrm>
            </p:grpSpPr>
            <p:sp>
              <p:nvSpPr>
                <p:cNvPr id="782" name="Google Shape;782;p34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34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34"/>
                <p:cNvSpPr/>
                <p:nvPr/>
              </p:nvSpPr>
              <p:spPr>
                <a:xfrm rot="5400000">
                  <a:off x="230713" y="4820986"/>
                  <a:ext cx="4218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34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34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34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8" name="Google Shape;788;p34"/>
              <p:cNvSpPr/>
              <p:nvPr/>
            </p:nvSpPr>
            <p:spPr>
              <a:xfrm rot="5400000">
                <a:off x="330000" y="3470913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4"/>
              <p:cNvSpPr/>
              <p:nvPr/>
            </p:nvSpPr>
            <p:spPr>
              <a:xfrm>
                <a:off x="330000" y="2851025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330000" y="5395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4"/>
              <p:cNvSpPr/>
              <p:nvPr/>
            </p:nvSpPr>
            <p:spPr>
              <a:xfrm>
                <a:off x="553200" y="7627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2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4" name="Google Shape;794;p35"/>
          <p:cNvGrpSpPr/>
          <p:nvPr/>
        </p:nvGrpSpPr>
        <p:grpSpPr>
          <a:xfrm>
            <a:off x="6" y="-6"/>
            <a:ext cx="9143994" cy="5143506"/>
            <a:chOff x="6" y="-6"/>
            <a:chExt cx="9143994" cy="5143506"/>
          </a:xfrm>
        </p:grpSpPr>
        <p:grpSp>
          <p:nvGrpSpPr>
            <p:cNvPr id="795" name="Google Shape;795;p35"/>
            <p:cNvGrpSpPr/>
            <p:nvPr/>
          </p:nvGrpSpPr>
          <p:grpSpPr>
            <a:xfrm flipH="1">
              <a:off x="6912000" y="4473900"/>
              <a:ext cx="2232000" cy="669600"/>
              <a:chOff x="1985875" y="4473900"/>
              <a:chExt cx="2232000" cy="669600"/>
            </a:xfrm>
          </p:grpSpPr>
          <p:sp>
            <p:nvSpPr>
              <p:cNvPr id="796" name="Google Shape;796;p35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2878675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35"/>
            <p:cNvGrpSpPr/>
            <p:nvPr/>
          </p:nvGrpSpPr>
          <p:grpSpPr>
            <a:xfrm>
              <a:off x="6" y="-6"/>
              <a:ext cx="4603988" cy="669600"/>
              <a:chOff x="6507206" y="1967194"/>
              <a:chExt cx="4603988" cy="669600"/>
            </a:xfrm>
          </p:grpSpPr>
          <p:grpSp>
            <p:nvGrpSpPr>
              <p:cNvPr id="804" name="Google Shape;804;p35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805" name="Google Shape;805;p35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5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35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35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35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5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1" name="Google Shape;811;p35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 rot="5400000">
                <a:off x="10887994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 rot="5400000">
                <a:off x="10664794" y="21903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3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7" name="Google Shape;817;p36"/>
          <p:cNvGrpSpPr/>
          <p:nvPr/>
        </p:nvGrpSpPr>
        <p:grpSpPr>
          <a:xfrm flipH="1" rot="10800000">
            <a:off x="-1094" y="-6"/>
            <a:ext cx="9145100" cy="5143506"/>
            <a:chOff x="-1075" y="-6"/>
            <a:chExt cx="9145100" cy="5143506"/>
          </a:xfrm>
        </p:grpSpPr>
        <p:grpSp>
          <p:nvGrpSpPr>
            <p:cNvPr id="818" name="Google Shape;818;p36"/>
            <p:cNvGrpSpPr/>
            <p:nvPr/>
          </p:nvGrpSpPr>
          <p:grpSpPr>
            <a:xfrm flipH="1">
              <a:off x="-1075" y="4697100"/>
              <a:ext cx="9145100" cy="446400"/>
              <a:chOff x="1985850" y="4697100"/>
              <a:chExt cx="9145100" cy="446400"/>
            </a:xfrm>
          </p:grpSpPr>
          <p:sp>
            <p:nvSpPr>
              <p:cNvPr id="819" name="Google Shape;819;p36"/>
              <p:cNvSpPr/>
              <p:nvPr/>
            </p:nvSpPr>
            <p:spPr>
              <a:xfrm>
                <a:off x="198585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2878650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1985850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687750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10907750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3101850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36"/>
            <p:cNvGrpSpPr/>
            <p:nvPr/>
          </p:nvGrpSpPr>
          <p:grpSpPr>
            <a:xfrm>
              <a:off x="6" y="-6"/>
              <a:ext cx="2292463" cy="669600"/>
              <a:chOff x="6507206" y="1967194"/>
              <a:chExt cx="2292463" cy="669600"/>
            </a:xfrm>
          </p:grpSpPr>
          <p:grpSp>
            <p:nvGrpSpPr>
              <p:cNvPr id="826" name="Google Shape;826;p36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827" name="Google Shape;827;p36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36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36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36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36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36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33" name="Google Shape;833;p36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5055284" y="3583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 txBox="1"/>
          <p:nvPr>
            <p:ph idx="2" type="subTitle"/>
          </p:nvPr>
        </p:nvSpPr>
        <p:spPr>
          <a:xfrm>
            <a:off x="1583300" y="3583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5"/>
          <p:cNvSpPr txBox="1"/>
          <p:nvPr>
            <p:ph idx="3" type="subTitle"/>
          </p:nvPr>
        </p:nvSpPr>
        <p:spPr>
          <a:xfrm>
            <a:off x="5055275" y="30111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4" type="subTitle"/>
          </p:nvPr>
        </p:nvSpPr>
        <p:spPr>
          <a:xfrm>
            <a:off x="1583075" y="30111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b="1" sz="2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Tight"/>
              <a:buNone/>
              <a:defRPr sz="2200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grpSp>
        <p:nvGrpSpPr>
          <p:cNvPr id="96" name="Google Shape;96;p5"/>
          <p:cNvGrpSpPr/>
          <p:nvPr/>
        </p:nvGrpSpPr>
        <p:grpSpPr>
          <a:xfrm flipH="1" rot="10800000">
            <a:off x="-1094" y="-6"/>
            <a:ext cx="9145100" cy="5143506"/>
            <a:chOff x="-1075" y="-6"/>
            <a:chExt cx="9145100" cy="5143506"/>
          </a:xfrm>
        </p:grpSpPr>
        <p:grpSp>
          <p:nvGrpSpPr>
            <p:cNvPr id="97" name="Google Shape;97;p5"/>
            <p:cNvGrpSpPr/>
            <p:nvPr/>
          </p:nvGrpSpPr>
          <p:grpSpPr>
            <a:xfrm flipH="1">
              <a:off x="-1075" y="4697100"/>
              <a:ext cx="9145100" cy="446400"/>
              <a:chOff x="1985850" y="4697100"/>
              <a:chExt cx="9145100" cy="4464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198585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878650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1985850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3687750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10907750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3101850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>
              <a:off x="6" y="-6"/>
              <a:ext cx="2292463" cy="669600"/>
              <a:chOff x="6507206" y="1967194"/>
              <a:chExt cx="2292463" cy="669600"/>
            </a:xfrm>
          </p:grpSpPr>
          <p:grpSp>
            <p:nvGrpSpPr>
              <p:cNvPr id="105" name="Google Shape;105;p5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106" name="Google Shape;106;p5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5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" name="Google Shape;112;p5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6"/>
          <p:cNvGrpSpPr/>
          <p:nvPr/>
        </p:nvGrpSpPr>
        <p:grpSpPr>
          <a:xfrm>
            <a:off x="0" y="100"/>
            <a:ext cx="9144000" cy="5143400"/>
            <a:chOff x="0" y="100"/>
            <a:chExt cx="9144000" cy="5143400"/>
          </a:xfrm>
        </p:grpSpPr>
        <p:grpSp>
          <p:nvGrpSpPr>
            <p:cNvPr id="117" name="Google Shape;117;p6"/>
            <p:cNvGrpSpPr/>
            <p:nvPr/>
          </p:nvGrpSpPr>
          <p:grpSpPr>
            <a:xfrm>
              <a:off x="6912000" y="100"/>
              <a:ext cx="2232000" cy="669600"/>
              <a:chOff x="6912000" y="100"/>
              <a:chExt cx="2232000" cy="669600"/>
            </a:xfrm>
          </p:grpSpPr>
          <p:sp>
            <p:nvSpPr>
              <p:cNvPr id="118" name="Google Shape;118;p6"/>
              <p:cNvSpPr/>
              <p:nvPr/>
            </p:nvSpPr>
            <p:spPr>
              <a:xfrm rot="10800000">
                <a:off x="8028000" y="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 rot="10800000">
                <a:off x="7804875" y="100"/>
                <a:ext cx="4356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 rot="10800000">
                <a:off x="8251200" y="1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10800000">
                <a:off x="8697600" y="223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10800000">
                <a:off x="8920800" y="4465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10800000">
                <a:off x="6912000" y="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>
              <a:off x="0" y="4473900"/>
              <a:ext cx="2232000" cy="669600"/>
              <a:chOff x="1985875" y="4473900"/>
              <a:chExt cx="2232000" cy="669600"/>
            </a:xfrm>
          </p:grpSpPr>
          <p:sp>
            <p:nvSpPr>
              <p:cNvPr id="125" name="Google Shape;125;p6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2933475" y="4920300"/>
                <a:ext cx="3915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" name="Google Shape;13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>
            <p:ph type="title"/>
          </p:nvPr>
        </p:nvSpPr>
        <p:spPr>
          <a:xfrm>
            <a:off x="720000" y="445025"/>
            <a:ext cx="34482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1" type="subTitle"/>
          </p:nvPr>
        </p:nvSpPr>
        <p:spPr>
          <a:xfrm>
            <a:off x="720000" y="1700300"/>
            <a:ext cx="34482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6" name="Google Shape;136;p7"/>
          <p:cNvSpPr/>
          <p:nvPr>
            <p:ph idx="2" type="pic"/>
          </p:nvPr>
        </p:nvSpPr>
        <p:spPr>
          <a:xfrm>
            <a:off x="5471715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7" name="Google Shape;137;p7"/>
          <p:cNvGrpSpPr/>
          <p:nvPr/>
        </p:nvGrpSpPr>
        <p:grpSpPr>
          <a:xfrm>
            <a:off x="0" y="-1375"/>
            <a:ext cx="446400" cy="4910400"/>
            <a:chOff x="0" y="-1375"/>
            <a:chExt cx="446400" cy="4910400"/>
          </a:xfrm>
        </p:grpSpPr>
        <p:grpSp>
          <p:nvGrpSpPr>
            <p:cNvPr id="138" name="Google Shape;138;p7"/>
            <p:cNvGrpSpPr/>
            <p:nvPr/>
          </p:nvGrpSpPr>
          <p:grpSpPr>
            <a:xfrm rot="5400000">
              <a:off x="-1116000" y="1114625"/>
              <a:ext cx="2678400" cy="446400"/>
              <a:chOff x="1539475" y="4697100"/>
              <a:chExt cx="2678400" cy="446400"/>
            </a:xfrm>
          </p:grpSpPr>
          <p:sp>
            <p:nvSpPr>
              <p:cNvPr id="139" name="Google Shape;139;p7"/>
              <p:cNvSpPr/>
              <p:nvPr/>
            </p:nvSpPr>
            <p:spPr>
              <a:xfrm>
                <a:off x="15394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1542775" y="4920300"/>
                <a:ext cx="4431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7"/>
            <p:cNvGrpSpPr/>
            <p:nvPr/>
          </p:nvGrpSpPr>
          <p:grpSpPr>
            <a:xfrm rot="5400000">
              <a:off x="-223200" y="4462625"/>
              <a:ext cx="669600" cy="223200"/>
              <a:chOff x="5780275" y="4920300"/>
              <a:chExt cx="669600" cy="223200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60034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57802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226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0" name="Google Shape;150;p8"/>
          <p:cNvGrpSpPr/>
          <p:nvPr/>
        </p:nvGrpSpPr>
        <p:grpSpPr>
          <a:xfrm flipH="1">
            <a:off x="-12" y="-6"/>
            <a:ext cx="9144013" cy="5143506"/>
            <a:chOff x="6" y="-6"/>
            <a:chExt cx="9144013" cy="5143506"/>
          </a:xfrm>
        </p:grpSpPr>
        <p:grpSp>
          <p:nvGrpSpPr>
            <p:cNvPr id="151" name="Google Shape;151;p8"/>
            <p:cNvGrpSpPr/>
            <p:nvPr/>
          </p:nvGrpSpPr>
          <p:grpSpPr>
            <a:xfrm flipH="1">
              <a:off x="6912000" y="4473900"/>
              <a:ext cx="2232000" cy="669600"/>
              <a:chOff x="1985875" y="4473900"/>
              <a:chExt cx="2232000" cy="669600"/>
            </a:xfrm>
          </p:grpSpPr>
          <p:sp>
            <p:nvSpPr>
              <p:cNvPr id="152" name="Google Shape;152;p8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2878675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8"/>
            <p:cNvGrpSpPr/>
            <p:nvPr/>
          </p:nvGrpSpPr>
          <p:grpSpPr>
            <a:xfrm>
              <a:off x="6" y="-6"/>
              <a:ext cx="9144013" cy="669600"/>
              <a:chOff x="6507206" y="1967194"/>
              <a:chExt cx="9144013" cy="669600"/>
            </a:xfrm>
          </p:grpSpPr>
          <p:grpSp>
            <p:nvGrpSpPr>
              <p:cNvPr id="160" name="Google Shape;160;p8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161" name="Google Shape;161;p8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8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8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7" name="Google Shape;167;p8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 rot="5400000">
                <a:off x="15428019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 rot="5400000">
                <a:off x="15204819" y="21903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>
            <p:ph type="title"/>
          </p:nvPr>
        </p:nvSpPr>
        <p:spPr>
          <a:xfrm>
            <a:off x="2135550" y="1515313"/>
            <a:ext cx="4872900" cy="12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9"/>
          <p:cNvSpPr txBox="1"/>
          <p:nvPr>
            <p:ph idx="1" type="subTitle"/>
          </p:nvPr>
        </p:nvSpPr>
        <p:spPr>
          <a:xfrm>
            <a:off x="2135550" y="2874588"/>
            <a:ext cx="4872900" cy="7536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5" name="Google Shape;175;p9"/>
          <p:cNvGrpSpPr/>
          <p:nvPr/>
        </p:nvGrpSpPr>
        <p:grpSpPr>
          <a:xfrm>
            <a:off x="6" y="-6"/>
            <a:ext cx="9143994" cy="5143506"/>
            <a:chOff x="6" y="-6"/>
            <a:chExt cx="9143994" cy="5143506"/>
          </a:xfrm>
        </p:grpSpPr>
        <p:grpSp>
          <p:nvGrpSpPr>
            <p:cNvPr id="176" name="Google Shape;176;p9"/>
            <p:cNvGrpSpPr/>
            <p:nvPr/>
          </p:nvGrpSpPr>
          <p:grpSpPr>
            <a:xfrm flipH="1">
              <a:off x="6912000" y="4473900"/>
              <a:ext cx="2232000" cy="669600"/>
              <a:chOff x="1985875" y="4473900"/>
              <a:chExt cx="2232000" cy="669600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2878675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8786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2878675" y="4920300"/>
                <a:ext cx="4464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26554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2209075" y="46971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1985875" y="44739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3994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6" y="-6"/>
              <a:ext cx="4603988" cy="669600"/>
              <a:chOff x="6507206" y="1967194"/>
              <a:chExt cx="4603988" cy="669600"/>
            </a:xfrm>
          </p:grpSpPr>
          <p:grpSp>
            <p:nvGrpSpPr>
              <p:cNvPr id="185" name="Google Shape;185;p9"/>
              <p:cNvGrpSpPr/>
              <p:nvPr/>
            </p:nvGrpSpPr>
            <p:grpSpPr>
              <a:xfrm rot="5400000">
                <a:off x="6507206" y="1967194"/>
                <a:ext cx="669600" cy="669600"/>
                <a:chOff x="330000" y="4473888"/>
                <a:chExt cx="669600" cy="669600"/>
              </a:xfrm>
            </p:grpSpPr>
            <p:sp>
              <p:nvSpPr>
                <p:cNvPr id="186" name="Google Shape;186;p9"/>
                <p:cNvSpPr/>
                <p:nvPr/>
              </p:nvSpPr>
              <p:spPr>
                <a:xfrm rot="5400000">
                  <a:off x="553200" y="4697088"/>
                  <a:ext cx="223200" cy="223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9"/>
                <p:cNvSpPr/>
                <p:nvPr/>
              </p:nvSpPr>
              <p:spPr>
                <a:xfrm rot="5400000">
                  <a:off x="330000" y="46970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 rot="5400000">
                  <a:off x="219606" y="4809775"/>
                  <a:ext cx="4440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 rot="5400000">
                  <a:off x="330000" y="4473888"/>
                  <a:ext cx="223200" cy="223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9"/>
                <p:cNvSpPr/>
                <p:nvPr/>
              </p:nvSpPr>
              <p:spPr>
                <a:xfrm rot="5400000">
                  <a:off x="553200" y="4920288"/>
                  <a:ext cx="223200" cy="22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9"/>
                <p:cNvSpPr/>
                <p:nvPr/>
              </p:nvSpPr>
              <p:spPr>
                <a:xfrm rot="5400000">
                  <a:off x="776400" y="4920288"/>
                  <a:ext cx="223200" cy="223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2" name="Google Shape;192;p9"/>
              <p:cNvSpPr/>
              <p:nvPr/>
            </p:nvSpPr>
            <p:spPr>
              <a:xfrm rot="10800000">
                <a:off x="7956581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 rot="5400000">
                <a:off x="8576469" y="19671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 rot="5400000">
                <a:off x="10887994" y="1967194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5400000">
                <a:off x="10664794" y="2190394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720000" y="3923275"/>
            <a:ext cx="7704000" cy="663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b="1" sz="35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b="1" sz="35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b="1" sz="35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b="1" sz="35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b="1" sz="35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b="1" sz="35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b="1" sz="35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b="1" sz="35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7"/>
          <p:cNvSpPr txBox="1"/>
          <p:nvPr>
            <p:ph type="title"/>
          </p:nvPr>
        </p:nvSpPr>
        <p:spPr>
          <a:xfrm>
            <a:off x="4025650" y="1706550"/>
            <a:ext cx="45036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trashOverflow</a:t>
            </a:r>
            <a:endParaRPr/>
          </a:p>
        </p:txBody>
      </p:sp>
      <p:sp>
        <p:nvSpPr>
          <p:cNvPr id="840" name="Google Shape;840;p37"/>
          <p:cNvSpPr txBox="1"/>
          <p:nvPr>
            <p:ph idx="2" type="title"/>
          </p:nvPr>
        </p:nvSpPr>
        <p:spPr>
          <a:xfrm>
            <a:off x="11539125" y="2306525"/>
            <a:ext cx="1104900" cy="11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3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4286" r="14279" t="0"/>
          <a:stretch/>
        </p:blipFill>
        <p:spPr>
          <a:xfrm>
            <a:off x="1" y="0"/>
            <a:ext cx="3865626" cy="5143501"/>
          </a:xfrm>
          <a:prstGeom prst="rect">
            <a:avLst/>
          </a:prstGeom>
        </p:spPr>
      </p:pic>
      <p:grpSp>
        <p:nvGrpSpPr>
          <p:cNvPr id="842" name="Google Shape;842;p37"/>
          <p:cNvGrpSpPr/>
          <p:nvPr/>
        </p:nvGrpSpPr>
        <p:grpSpPr>
          <a:xfrm>
            <a:off x="3224428" y="4265775"/>
            <a:ext cx="446400" cy="446400"/>
            <a:chOff x="3224428" y="4265775"/>
            <a:chExt cx="446400" cy="446400"/>
          </a:xfrm>
        </p:grpSpPr>
        <p:sp>
          <p:nvSpPr>
            <p:cNvPr id="843" name="Google Shape;843;p37"/>
            <p:cNvSpPr/>
            <p:nvPr/>
          </p:nvSpPr>
          <p:spPr>
            <a:xfrm>
              <a:off x="3447628" y="4488975"/>
              <a:ext cx="223200" cy="22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3224428" y="4265775"/>
              <a:ext cx="223200" cy="22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37"/>
          <p:cNvSpPr txBox="1"/>
          <p:nvPr>
            <p:ph idx="4294967295" type="subTitle"/>
          </p:nvPr>
        </p:nvSpPr>
        <p:spPr>
          <a:xfrm>
            <a:off x="4441300" y="3041125"/>
            <a:ext cx="36723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Turing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Shreyan Yoge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Rishikesh Sivakumar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Sonali Bedade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Tejaswi Chaudhari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/>
          <p:nvPr>
            <p:ph type="title"/>
          </p:nvPr>
        </p:nvSpPr>
        <p:spPr>
          <a:xfrm>
            <a:off x="2135550" y="1515313"/>
            <a:ext cx="4872900" cy="12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/>
              <a:t>!</a:t>
            </a:r>
            <a:endParaRPr/>
          </a:p>
        </p:txBody>
      </p:sp>
      <p:grpSp>
        <p:nvGrpSpPr>
          <p:cNvPr id="929" name="Google Shape;929;p46"/>
          <p:cNvGrpSpPr/>
          <p:nvPr/>
        </p:nvGrpSpPr>
        <p:grpSpPr>
          <a:xfrm flipH="1">
            <a:off x="4680000" y="4920300"/>
            <a:ext cx="669600" cy="223200"/>
            <a:chOff x="5780275" y="4920300"/>
            <a:chExt cx="669600" cy="223200"/>
          </a:xfrm>
        </p:grpSpPr>
        <p:sp>
          <p:nvSpPr>
            <p:cNvPr id="930" name="Google Shape;930;p46"/>
            <p:cNvSpPr/>
            <p:nvPr/>
          </p:nvSpPr>
          <p:spPr>
            <a:xfrm>
              <a:off x="6003475" y="4920300"/>
              <a:ext cx="223200" cy="22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5780275" y="4920300"/>
              <a:ext cx="223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6226675" y="4920300"/>
              <a:ext cx="223200" cy="22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98" r="2408" t="0"/>
          <a:stretch/>
        </p:blipFill>
        <p:spPr>
          <a:xfrm>
            <a:off x="5471715" y="0"/>
            <a:ext cx="3672284" cy="5143501"/>
          </a:xfrm>
          <a:prstGeom prst="rect">
            <a:avLst/>
          </a:prstGeom>
        </p:spPr>
      </p:pic>
      <p:sp>
        <p:nvSpPr>
          <p:cNvPr id="851" name="Google Shape;851;p38"/>
          <p:cNvSpPr txBox="1"/>
          <p:nvPr>
            <p:ph type="ctrTitle"/>
          </p:nvPr>
        </p:nvSpPr>
        <p:spPr>
          <a:xfrm>
            <a:off x="514550" y="982375"/>
            <a:ext cx="3968700" cy="14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Problem </a:t>
            </a:r>
            <a:r>
              <a:rPr lang="en"/>
              <a:t>Statement</a:t>
            </a:r>
            <a:endParaRPr/>
          </a:p>
        </p:txBody>
      </p:sp>
      <p:grpSp>
        <p:nvGrpSpPr>
          <p:cNvPr id="852" name="Google Shape;852;p38"/>
          <p:cNvGrpSpPr/>
          <p:nvPr/>
        </p:nvGrpSpPr>
        <p:grpSpPr>
          <a:xfrm>
            <a:off x="4724825" y="539500"/>
            <a:ext cx="970199" cy="4046000"/>
            <a:chOff x="4724825" y="539500"/>
            <a:chExt cx="970199" cy="4046000"/>
          </a:xfrm>
        </p:grpSpPr>
        <p:grpSp>
          <p:nvGrpSpPr>
            <p:cNvPr id="853" name="Google Shape;853;p38"/>
            <p:cNvGrpSpPr/>
            <p:nvPr/>
          </p:nvGrpSpPr>
          <p:grpSpPr>
            <a:xfrm rot="5400000">
              <a:off x="4724825" y="539500"/>
              <a:ext cx="446400" cy="446400"/>
              <a:chOff x="2499100" y="4473900"/>
              <a:chExt cx="446400" cy="446400"/>
            </a:xfrm>
          </p:grpSpPr>
          <p:sp>
            <p:nvSpPr>
              <p:cNvPr id="854" name="Google Shape;854;p38"/>
              <p:cNvSpPr/>
              <p:nvPr/>
            </p:nvSpPr>
            <p:spPr>
              <a:xfrm>
                <a:off x="2722300" y="44739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2499100" y="44739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2499100" y="46971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7" name="Google Shape;857;p38"/>
            <p:cNvGrpSpPr/>
            <p:nvPr/>
          </p:nvGrpSpPr>
          <p:grpSpPr>
            <a:xfrm>
              <a:off x="5025424" y="4362300"/>
              <a:ext cx="669600" cy="223200"/>
              <a:chOff x="5780275" y="4920300"/>
              <a:chExt cx="669600" cy="223200"/>
            </a:xfrm>
          </p:grpSpPr>
          <p:sp>
            <p:nvSpPr>
              <p:cNvPr id="858" name="Google Shape;858;p38"/>
              <p:cNvSpPr/>
              <p:nvPr/>
            </p:nvSpPr>
            <p:spPr>
              <a:xfrm>
                <a:off x="6003475" y="4920300"/>
                <a:ext cx="223200" cy="22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5780275" y="4920300"/>
                <a:ext cx="223200" cy="22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6226675" y="4920300"/>
                <a:ext cx="223200" cy="22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1" name="Google Shape;861;p38"/>
          <p:cNvSpPr txBox="1"/>
          <p:nvPr/>
        </p:nvSpPr>
        <p:spPr>
          <a:xfrm>
            <a:off x="584150" y="2632325"/>
            <a:ext cx="3829500" cy="1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Public trash bins commonly overflow due to the huge amount of waste generated everyday, and is exasperated by the proper authorities not being notified on time to empty them.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poses as a major threat to both the environment and human health.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867" name="Google Shape;867;p39"/>
          <p:cNvSpPr txBox="1"/>
          <p:nvPr>
            <p:ph idx="2" type="title"/>
          </p:nvPr>
        </p:nvSpPr>
        <p:spPr>
          <a:xfrm>
            <a:off x="1505350" y="1733553"/>
            <a:ext cx="7347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8" name="Google Shape;868;p39"/>
          <p:cNvSpPr txBox="1"/>
          <p:nvPr>
            <p:ph idx="3" type="title"/>
          </p:nvPr>
        </p:nvSpPr>
        <p:spPr>
          <a:xfrm>
            <a:off x="1505350" y="3406431"/>
            <a:ext cx="7347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69" name="Google Shape;869;p39"/>
          <p:cNvSpPr txBox="1"/>
          <p:nvPr>
            <p:ph idx="4" type="title"/>
          </p:nvPr>
        </p:nvSpPr>
        <p:spPr>
          <a:xfrm>
            <a:off x="4204621" y="1733553"/>
            <a:ext cx="7347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0" name="Google Shape;870;p39"/>
          <p:cNvSpPr txBox="1"/>
          <p:nvPr>
            <p:ph idx="5" type="title"/>
          </p:nvPr>
        </p:nvSpPr>
        <p:spPr>
          <a:xfrm>
            <a:off x="4204621" y="3406431"/>
            <a:ext cx="7347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1" name="Google Shape;871;p39"/>
          <p:cNvSpPr txBox="1"/>
          <p:nvPr>
            <p:ph idx="6" type="title"/>
          </p:nvPr>
        </p:nvSpPr>
        <p:spPr>
          <a:xfrm>
            <a:off x="6903900" y="1733553"/>
            <a:ext cx="7347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39"/>
          <p:cNvSpPr txBox="1"/>
          <p:nvPr>
            <p:ph idx="7" type="title"/>
          </p:nvPr>
        </p:nvSpPr>
        <p:spPr>
          <a:xfrm>
            <a:off x="6903900" y="3406431"/>
            <a:ext cx="7347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73" name="Google Shape;873;p39"/>
          <p:cNvSpPr txBox="1"/>
          <p:nvPr>
            <p:ph idx="1" type="subTitle"/>
          </p:nvPr>
        </p:nvSpPr>
        <p:spPr>
          <a:xfrm>
            <a:off x="719975" y="25659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874" name="Google Shape;874;p39"/>
          <p:cNvSpPr txBox="1"/>
          <p:nvPr>
            <p:ph idx="8" type="subTitle"/>
          </p:nvPr>
        </p:nvSpPr>
        <p:spPr>
          <a:xfrm>
            <a:off x="3419246" y="269494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75" name="Google Shape;875;p39"/>
          <p:cNvSpPr txBox="1"/>
          <p:nvPr>
            <p:ph idx="9" type="subTitle"/>
          </p:nvPr>
        </p:nvSpPr>
        <p:spPr>
          <a:xfrm>
            <a:off x="6118524" y="269494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876" name="Google Shape;876;p39"/>
          <p:cNvSpPr txBox="1"/>
          <p:nvPr>
            <p:ph idx="13" type="subTitle"/>
          </p:nvPr>
        </p:nvSpPr>
        <p:spPr>
          <a:xfrm>
            <a:off x="719975" y="42388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sp>
        <p:nvSpPr>
          <p:cNvPr id="877" name="Google Shape;877;p39"/>
          <p:cNvSpPr txBox="1"/>
          <p:nvPr>
            <p:ph idx="14" type="subTitle"/>
          </p:nvPr>
        </p:nvSpPr>
        <p:spPr>
          <a:xfrm>
            <a:off x="3419246" y="43678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</a:t>
            </a:r>
            <a:endParaRPr/>
          </a:p>
        </p:txBody>
      </p:sp>
      <p:sp>
        <p:nvSpPr>
          <p:cNvPr id="878" name="Google Shape;878;p39"/>
          <p:cNvSpPr txBox="1"/>
          <p:nvPr>
            <p:ph idx="15" type="subTitle"/>
          </p:nvPr>
        </p:nvSpPr>
        <p:spPr>
          <a:xfrm>
            <a:off x="6118524" y="42388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GUI</a:t>
            </a:r>
            <a:endParaRPr/>
          </a:p>
        </p:txBody>
      </p:sp>
      <p:sp>
        <p:nvSpPr>
          <p:cNvPr id="879" name="Google Shape;879;p39"/>
          <p:cNvSpPr txBox="1"/>
          <p:nvPr>
            <p:ph idx="4294967295" type="body"/>
          </p:nvPr>
        </p:nvSpPr>
        <p:spPr>
          <a:xfrm>
            <a:off x="719975" y="1072026"/>
            <a:ext cx="7704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Deep Learning and Computer Vision to detect the overflow of waste in and around trash cans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885" name="Google Shape;885;p40"/>
          <p:cNvSpPr txBox="1"/>
          <p:nvPr>
            <p:ph idx="1" type="body"/>
          </p:nvPr>
        </p:nvSpPr>
        <p:spPr>
          <a:xfrm>
            <a:off x="720000" y="1215751"/>
            <a:ext cx="7704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Scraped data from google using certain tools.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Obtained  dataset from a research paper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https://www.sciencedirect.com/science/article/pii/S0957417423000453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0"/>
          <p:cNvSpPr txBox="1"/>
          <p:nvPr/>
        </p:nvSpPr>
        <p:spPr>
          <a:xfrm>
            <a:off x="720000" y="1821275"/>
            <a:ext cx="75903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87" name="Google Shape;8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000" y="2012350"/>
            <a:ext cx="2474100" cy="24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300" y="2099896"/>
            <a:ext cx="3975176" cy="22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94" name="Google Shape;894;p41"/>
          <p:cNvSpPr txBox="1"/>
          <p:nvPr>
            <p:ph idx="1" type="body"/>
          </p:nvPr>
        </p:nvSpPr>
        <p:spPr>
          <a:xfrm>
            <a:off x="720000" y="1215751"/>
            <a:ext cx="7704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Multiple Image processing techniques like scaling, transformation,etc. Were implemented on the extracted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75" y="2090125"/>
            <a:ext cx="6601551" cy="16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901" name="Google Shape;901;p42"/>
          <p:cNvSpPr txBox="1"/>
          <p:nvPr>
            <p:ph idx="1" type="body"/>
          </p:nvPr>
        </p:nvSpPr>
        <p:spPr>
          <a:xfrm>
            <a:off x="720000" y="1215751"/>
            <a:ext cx="7704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Data </a:t>
            </a:r>
            <a:r>
              <a:rPr lang="en"/>
              <a:t>augmentation</a:t>
            </a:r>
            <a:r>
              <a:rPr lang="en"/>
              <a:t> is performed to provide additional training data generated from existing data to obtain a more generalized real world dataset.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Some augmentation techniques we used are translation and zoom.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2" name="Google Shape;9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75" y="2090125"/>
            <a:ext cx="6601551" cy="16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sp>
        <p:nvSpPr>
          <p:cNvPr id="908" name="Google Shape;908;p43"/>
          <p:cNvSpPr txBox="1"/>
          <p:nvPr>
            <p:ph idx="1" type="body"/>
          </p:nvPr>
        </p:nvSpPr>
        <p:spPr>
          <a:xfrm>
            <a:off x="720000" y="1215751"/>
            <a:ext cx="7704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We created a CNN model with the following structure for detecting whether the trash bin is overflowing.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9" name="Google Shape;9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50" y="1833475"/>
            <a:ext cx="8227101" cy="28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</a:t>
            </a:r>
            <a:endParaRPr/>
          </a:p>
        </p:txBody>
      </p:sp>
      <p:sp>
        <p:nvSpPr>
          <p:cNvPr id="915" name="Google Shape;915;p44"/>
          <p:cNvSpPr txBox="1"/>
          <p:nvPr>
            <p:ph idx="1" type="body"/>
          </p:nvPr>
        </p:nvSpPr>
        <p:spPr>
          <a:xfrm>
            <a:off x="720000" y="1215751"/>
            <a:ext cx="7704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trained </a:t>
            </a:r>
            <a:r>
              <a:rPr lang="en"/>
              <a:t>the</a:t>
            </a:r>
            <a:r>
              <a:rPr lang="en"/>
              <a:t> model for 50 epochs and </a:t>
            </a:r>
            <a:r>
              <a:rPr lang="en"/>
              <a:t>achieved</a:t>
            </a:r>
            <a:r>
              <a:rPr lang="en"/>
              <a:t> a test accuracy of 80% and training accuracy of 99%.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6" name="Google Shape;9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7976"/>
            <a:ext cx="8839200" cy="15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GUI</a:t>
            </a:r>
            <a:endParaRPr/>
          </a:p>
        </p:txBody>
      </p:sp>
      <p:sp>
        <p:nvSpPr>
          <p:cNvPr id="922" name="Google Shape;922;p45"/>
          <p:cNvSpPr txBox="1"/>
          <p:nvPr>
            <p:ph idx="1" type="body"/>
          </p:nvPr>
        </p:nvSpPr>
        <p:spPr>
          <a:xfrm>
            <a:off x="720000" y="1215751"/>
            <a:ext cx="7704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an interactive GUI which can take an image and classify it as clean or dirty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3" name="Google Shape;9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251" y="1635450"/>
            <a:ext cx="4825876" cy="31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care Waste by Slidesgo">
  <a:themeElements>
    <a:clrScheme name="Simple Light">
      <a:dk1>
        <a:srgbClr val="090909"/>
      </a:dk1>
      <a:lt1>
        <a:srgbClr val="FFFFFF"/>
      </a:lt1>
      <a:dk2>
        <a:srgbClr val="9AF3CD"/>
      </a:dk2>
      <a:lt2>
        <a:srgbClr val="51E9A8"/>
      </a:lt2>
      <a:accent1>
        <a:srgbClr val="00A761"/>
      </a:accent1>
      <a:accent2>
        <a:srgbClr val="00611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09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