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D0504-949D-4CD7-9D24-E0A384E7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D9CF4B-D75D-47CD-95A5-9E439E109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D1DAA-C612-4D43-BA50-9D4082E7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C6FC6-A877-456C-8247-A69F9128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520A1-CE6D-496C-842A-4D79BCF0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2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14F9-9490-4661-868A-2D93BEB8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C5D35-24E2-4A45-A417-48E7E28C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ABE20-AD84-4FA2-8FEA-B45FBA43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D29D7-D59A-4D4B-AAC6-23F21E7F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FCC00-1C55-434E-9E81-8C8DF022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F190B-39A2-42DC-9DC0-E27395074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BE83-C781-4AD0-B455-708778D7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A79D3-F3F5-4845-8BB0-48459E75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78151-C8DB-4ED5-A9A7-B25060D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70D1A-9048-47AC-A269-9D5555DD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9991E-D4CB-4B7B-AD60-37137746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F958A-001A-4FB7-AC6A-34947ECF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D02DB-EC52-4EF6-AFAE-0F8FE6A8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6E099-EAA5-4235-8893-E8B80BC9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6A15C-12E9-474D-A805-86F04110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80ED1-9817-4FB8-B23D-29044EFB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4DB0F-2CAA-4C4F-AE6F-73E2070C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F882A-6342-4E9F-82E4-084445F2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2AC68-42A1-4FBF-8756-6466F44A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0AFE8-09D1-434E-99B5-7EE83EC5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B9F5-DE20-4C83-8BA5-9FA3D5F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FE038-EADD-4964-9581-FBC50D26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6C396-5C30-47E5-B60C-C1F8240D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83B64-7110-46D6-8865-52BF519B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8986E-9E2A-45AA-BEA0-0D48C9F8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B9387-B739-4635-B33B-CEB8FF7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9DD2-2EE1-411D-A734-79BD1CBD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3EB4D-C594-43C8-A58B-F51FCDFC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4AE21-ED36-45B2-8204-0752D8C2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FEC7C-E5A4-4506-A756-75E4F64D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2616A-BD25-4488-BCCA-97DD9814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98AA5E-5DBA-438D-BC2F-BA325CDF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4FB53-B6FC-48E0-9D20-D8CC179C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718325-1266-46CC-93F5-4E6F5612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6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7EE4F-40DD-496E-8C5A-CF5A712A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089D3-1AC4-4A6E-8852-2FB62C1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49B77-14D6-438B-9934-06242C45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D97EC-73C8-4FFA-AD1F-B224DD42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38360-6B41-49ED-9642-D458BD01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ABE68-45DE-48D1-81FC-C4986780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81098-B8FE-433B-81AA-B5F4ACCF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8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F30F9-10CB-439A-A705-E6E90D87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86739-B713-45A4-887D-674BFD2F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EAC93-12C5-4D9B-8364-70CC0FFB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4AA12-9AA5-40FC-8969-C94EB7D7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C5A7B-D954-4632-96D2-9923A624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A278C-58BF-40FA-8058-518B159A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E2FE-9107-490C-AC0F-169134A6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6E4C58-1251-4EC6-B5BD-034C3D78F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E2DE5-C908-476F-8356-11EC9A97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D0367-2D70-497C-814F-258E4AFF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A01E9-8927-425E-B00B-4B00231F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CD117-EE0E-4AC4-B531-0FCBB12A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162C3-5428-4404-84F9-E8F1319E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E5515-3CC1-4ED8-B255-E62AC6EE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69997-41DB-48C3-A18B-1D8A1C714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0351-4F7B-4681-BFE9-2F15B93233BD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8C707-9F4E-4542-AF64-408E498C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3574-1554-48C8-9EB6-E686DB3FD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577B-61BB-4B2C-AD12-F95344837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F7541-803A-433C-9388-F5089EE14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打渠道包方式以及好处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C4984-770F-42DB-A71C-B662594D7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7FD33-7931-4AC7-8086-22F631E7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多种打包方式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777D3-7727-4235-8BC5-E6E0EC9C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易观统计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Android studio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0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F0E7-CA6D-4BC4-BFDA-6201921F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Android studio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多渠道打包方式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8A23F52A-017A-4756-A78F-9C8A5FC989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76008"/>
            <a:ext cx="5181600" cy="1850571"/>
          </a:xfrm>
        </p:spPr>
      </p:pic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5DAF1355-BA24-4D20-A14A-DA26F6A19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10807"/>
            <a:ext cx="5181600" cy="2780973"/>
          </a:xfrm>
        </p:spPr>
      </p:pic>
    </p:spTree>
    <p:extLst>
      <p:ext uri="{BB962C8B-B14F-4D97-AF65-F5344CB8AC3E}">
        <p14:creationId xmlns:p14="http://schemas.microsoft.com/office/powerpoint/2010/main" val="39951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8C05D-EF9A-4B91-9909-5D123306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渠道包好处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59362-12C2-417F-8CE5-D2524A21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不同应用平台市场占有率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、运营推广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、广告投放</a:t>
            </a: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40ACE876-D103-42E6-BFDA-B811B14100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0" r="13290"/>
          <a:stretch>
            <a:fillRect/>
          </a:stretch>
        </p:blipFill>
        <p:spPr>
          <a:xfrm>
            <a:off x="5651818" y="1357460"/>
            <a:ext cx="5703569" cy="45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D3F4-16B8-4C6C-80E1-A06C2F1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实现不同渠道广告的投放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68E3EB-8DF0-4A42-A484-0B2DE388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618" y="1380718"/>
            <a:ext cx="8865199" cy="4805672"/>
          </a:xfrm>
        </p:spPr>
      </p:pic>
    </p:spTree>
    <p:extLst>
      <p:ext uri="{BB962C8B-B14F-4D97-AF65-F5344CB8AC3E}">
        <p14:creationId xmlns:p14="http://schemas.microsoft.com/office/powerpoint/2010/main" val="130928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华文行楷</vt:lpstr>
      <vt:lpstr>华文楷体</vt:lpstr>
      <vt:lpstr>华文新魏</vt:lpstr>
      <vt:lpstr>微软雅黑</vt:lpstr>
      <vt:lpstr>Arial</vt:lpstr>
      <vt:lpstr>Office 主题​​</vt:lpstr>
      <vt:lpstr>Android打渠道包方式以及好处</vt:lpstr>
      <vt:lpstr>多种打包方式</vt:lpstr>
      <vt:lpstr> Android studio多渠道打包方式</vt:lpstr>
      <vt:lpstr>渠道包好处</vt:lpstr>
      <vt:lpstr>实现不同渠道广告的投放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Android打渠道包</dc:title>
  <dc:creator> </dc:creator>
  <cp:lastModifiedBy> </cp:lastModifiedBy>
  <cp:revision>7</cp:revision>
  <dcterms:created xsi:type="dcterms:W3CDTF">2021-01-24T05:23:49Z</dcterms:created>
  <dcterms:modified xsi:type="dcterms:W3CDTF">2021-01-24T07:41:00Z</dcterms:modified>
</cp:coreProperties>
</file>