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6" r:id="rId2"/>
    <p:sldId id="257" r:id="rId3"/>
    <p:sldId id="258" r:id="rId4"/>
    <p:sldId id="303" r:id="rId5"/>
    <p:sldId id="304" r:id="rId6"/>
    <p:sldId id="305" r:id="rId7"/>
    <p:sldId id="306" r:id="rId8"/>
    <p:sldId id="291" r:id="rId9"/>
    <p:sldId id="307" r:id="rId10"/>
    <p:sldId id="308" r:id="rId11"/>
    <p:sldId id="309" r:id="rId12"/>
    <p:sldId id="310" r:id="rId13"/>
    <p:sldId id="292" r:id="rId14"/>
    <p:sldId id="311" r:id="rId15"/>
    <p:sldId id="312" r:id="rId16"/>
    <p:sldId id="313" r:id="rId17"/>
    <p:sldId id="314" r:id="rId18"/>
    <p:sldId id="293" r:id="rId19"/>
    <p:sldId id="315" r:id="rId20"/>
    <p:sldId id="316" r:id="rId21"/>
    <p:sldId id="317" r:id="rId22"/>
    <p:sldId id="318" r:id="rId23"/>
    <p:sldId id="294" r:id="rId24"/>
    <p:sldId id="319" r:id="rId25"/>
    <p:sldId id="320" r:id="rId26"/>
    <p:sldId id="321" r:id="rId27"/>
    <p:sldId id="322" r:id="rId28"/>
    <p:sldId id="295" r:id="rId29"/>
    <p:sldId id="323" r:id="rId30"/>
    <p:sldId id="324" r:id="rId31"/>
    <p:sldId id="325" r:id="rId32"/>
    <p:sldId id="326" r:id="rId33"/>
    <p:sldId id="296" r:id="rId34"/>
    <p:sldId id="327" r:id="rId35"/>
    <p:sldId id="328" r:id="rId36"/>
    <p:sldId id="329" r:id="rId37"/>
    <p:sldId id="330" r:id="rId38"/>
    <p:sldId id="297" r:id="rId39"/>
    <p:sldId id="331" r:id="rId40"/>
    <p:sldId id="332" r:id="rId41"/>
    <p:sldId id="333" r:id="rId42"/>
    <p:sldId id="334" r:id="rId43"/>
    <p:sldId id="298" r:id="rId44"/>
    <p:sldId id="335" r:id="rId45"/>
    <p:sldId id="336" r:id="rId46"/>
    <p:sldId id="337" r:id="rId47"/>
    <p:sldId id="338" r:id="rId48"/>
    <p:sldId id="299" r:id="rId49"/>
    <p:sldId id="339" r:id="rId50"/>
    <p:sldId id="340" r:id="rId51"/>
    <p:sldId id="341" r:id="rId52"/>
    <p:sldId id="342" r:id="rId53"/>
    <p:sldId id="300" r:id="rId54"/>
    <p:sldId id="343" r:id="rId55"/>
    <p:sldId id="344" r:id="rId56"/>
    <p:sldId id="345" r:id="rId57"/>
    <p:sldId id="346" r:id="rId58"/>
    <p:sldId id="301" r:id="rId59"/>
    <p:sldId id="347" r:id="rId60"/>
    <p:sldId id="348" r:id="rId61"/>
    <p:sldId id="349" r:id="rId62"/>
    <p:sldId id="350" r:id="rId63"/>
    <p:sldId id="302" r:id="rId64"/>
    <p:sldId id="351" r:id="rId65"/>
    <p:sldId id="352" r:id="rId66"/>
    <p:sldId id="353" r:id="rId67"/>
    <p:sldId id="35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2FB18-1DAC-48DE-BBFE-0C3BD55C4EE1}" v="66" dt="2023-03-05T23:59:1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18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MALDONADO PACHECO" userId="3d1e4131-d11a-4014-b485-01496bd3cc88" providerId="ADAL" clId="{A692FB18-1DAC-48DE-BBFE-0C3BD55C4EE1}"/>
    <pc:docChg chg="undo custSel addSld delSld modSld">
      <pc:chgData name="JUAN CAMILO MALDONADO PACHECO" userId="3d1e4131-d11a-4014-b485-01496bd3cc88" providerId="ADAL" clId="{A692FB18-1DAC-48DE-BBFE-0C3BD55C4EE1}" dt="2023-03-06T03:03:56.215" v="5920" actId="20577"/>
      <pc:docMkLst>
        <pc:docMk/>
      </pc:docMkLst>
      <pc:sldChg chg="modSp mod">
        <pc:chgData name="JUAN CAMILO MALDONADO PACHECO" userId="3d1e4131-d11a-4014-b485-01496bd3cc88" providerId="ADAL" clId="{A692FB18-1DAC-48DE-BBFE-0C3BD55C4EE1}" dt="2023-03-05T22:24:18.495" v="90" actId="732"/>
        <pc:sldMkLst>
          <pc:docMk/>
          <pc:sldMk cId="1804569884" sldId="257"/>
        </pc:sldMkLst>
        <pc:spChg chg="mod">
          <ac:chgData name="JUAN CAMILO MALDONADO PACHECO" userId="3d1e4131-d11a-4014-b485-01496bd3cc88" providerId="ADAL" clId="{A692FB18-1DAC-48DE-BBFE-0C3BD55C4EE1}" dt="2023-03-05T22:23:47.168" v="88" actId="1076"/>
          <ac:spMkLst>
            <pc:docMk/>
            <pc:sldMk cId="1804569884" sldId="257"/>
            <ac:spMk id="6" creationId="{19FA9F97-AF57-2CE0-12A9-FCBB1BB2A10C}"/>
          </ac:spMkLst>
        </pc:spChg>
        <pc:spChg chg="mod">
          <ac:chgData name="JUAN CAMILO MALDONADO PACHECO" userId="3d1e4131-d11a-4014-b485-01496bd3cc88" providerId="ADAL" clId="{A692FB18-1DAC-48DE-BBFE-0C3BD55C4EE1}" dt="2023-03-05T22:23:34.493" v="86" actId="20577"/>
          <ac:spMkLst>
            <pc:docMk/>
            <pc:sldMk cId="1804569884" sldId="257"/>
            <ac:spMk id="8" creationId="{66C3FAF8-21FE-CCCB-94ED-2F85C8E4B31D}"/>
          </ac:spMkLst>
        </pc:spChg>
        <pc:picChg chg="mod modCrop">
          <ac:chgData name="JUAN CAMILO MALDONADO PACHECO" userId="3d1e4131-d11a-4014-b485-01496bd3cc88" providerId="ADAL" clId="{A692FB18-1DAC-48DE-BBFE-0C3BD55C4EE1}" dt="2023-03-05T22:24:18.495" v="90" actId="732"/>
          <ac:picMkLst>
            <pc:docMk/>
            <pc:sldMk cId="1804569884" sldId="257"/>
            <ac:picMk id="3" creationId="{854097A5-2B39-B0BC-1F2E-9CD0F5EFF69D}"/>
          </ac:picMkLst>
        </pc:picChg>
      </pc:sldChg>
      <pc:sldChg chg="addSp modSp mod">
        <pc:chgData name="JUAN CAMILO MALDONADO PACHECO" userId="3d1e4131-d11a-4014-b485-01496bd3cc88" providerId="ADAL" clId="{A692FB18-1DAC-48DE-BBFE-0C3BD55C4EE1}" dt="2023-03-06T00:31:15.302" v="984" actId="20577"/>
        <pc:sldMkLst>
          <pc:docMk/>
          <pc:sldMk cId="3129070097" sldId="258"/>
        </pc:sldMkLst>
        <pc:spChg chg="mod">
          <ac:chgData name="JUAN CAMILO MALDONADO PACHECO" userId="3d1e4131-d11a-4014-b485-01496bd3cc88" providerId="ADAL" clId="{A692FB18-1DAC-48DE-BBFE-0C3BD55C4EE1}" dt="2023-03-06T00:31:15.302" v="984" actId="20577"/>
          <ac:spMkLst>
            <pc:docMk/>
            <pc:sldMk cId="3129070097" sldId="258"/>
            <ac:spMk id="10" creationId="{83C89C96-357A-9281-338A-841B3FC05B29}"/>
          </ac:spMkLst>
        </pc:spChg>
        <pc:picChg chg="add mod">
          <ac:chgData name="JUAN CAMILO MALDONADO PACHECO" userId="3d1e4131-d11a-4014-b485-01496bd3cc88" providerId="ADAL" clId="{A692FB18-1DAC-48DE-BBFE-0C3BD55C4EE1}" dt="2023-03-05T22:27:35.039" v="190" actId="1076"/>
          <ac:picMkLst>
            <pc:docMk/>
            <pc:sldMk cId="3129070097" sldId="258"/>
            <ac:picMk id="3" creationId="{FAD53059-1E8E-1150-4DF9-49BCE0ACC177}"/>
          </ac:picMkLst>
        </pc:picChg>
        <pc:picChg chg="mod modCrop">
          <ac:chgData name="JUAN CAMILO MALDONADO PACHECO" userId="3d1e4131-d11a-4014-b485-01496bd3cc88" providerId="ADAL" clId="{A692FB18-1DAC-48DE-BBFE-0C3BD55C4EE1}" dt="2023-03-05T22:26:04.680" v="188" actId="732"/>
          <ac:picMkLst>
            <pc:docMk/>
            <pc:sldMk cId="3129070097" sldId="258"/>
            <ac:picMk id="4" creationId="{035B6ED4-28D8-F8ED-E3DA-18FF117D94C4}"/>
          </ac:picMkLst>
        </pc:picChg>
        <pc:picChg chg="ord">
          <ac:chgData name="JUAN CAMILO MALDONADO PACHECO" userId="3d1e4131-d11a-4014-b485-01496bd3cc88" providerId="ADAL" clId="{A692FB18-1DAC-48DE-BBFE-0C3BD55C4EE1}" dt="2023-03-05T22:27:39.029" v="191" actId="166"/>
          <ac:picMkLst>
            <pc:docMk/>
            <pc:sldMk cId="3129070097" sldId="258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2:27:43.679" v="192" actId="166"/>
          <ac:picMkLst>
            <pc:docMk/>
            <pc:sldMk cId="3129070097" sldId="258"/>
            <ac:picMk id="16" creationId="{DCDB8F5E-9D8C-A349-DB0A-2FFB179CC164}"/>
          </ac:picMkLst>
        </pc:picChg>
      </pc:sldChg>
      <pc:sldChg chg="del">
        <pc:chgData name="JUAN CAMILO MALDONADO PACHECO" userId="3d1e4131-d11a-4014-b485-01496bd3cc88" providerId="ADAL" clId="{A692FB18-1DAC-48DE-BBFE-0C3BD55C4EE1}" dt="2023-03-05T22:34:00.974" v="522" actId="47"/>
        <pc:sldMkLst>
          <pc:docMk/>
          <pc:sldMk cId="521781205" sldId="260"/>
        </pc:sldMkLst>
      </pc:sldChg>
      <pc:sldChg chg="del">
        <pc:chgData name="JUAN CAMILO MALDONADO PACHECO" userId="3d1e4131-d11a-4014-b485-01496bd3cc88" providerId="ADAL" clId="{A692FB18-1DAC-48DE-BBFE-0C3BD55C4EE1}" dt="2023-03-05T22:34:00.358" v="521" actId="47"/>
        <pc:sldMkLst>
          <pc:docMk/>
          <pc:sldMk cId="2688484368" sldId="261"/>
        </pc:sldMkLst>
      </pc:sldChg>
      <pc:sldChg chg="del">
        <pc:chgData name="JUAN CAMILO MALDONADO PACHECO" userId="3d1e4131-d11a-4014-b485-01496bd3cc88" providerId="ADAL" clId="{A692FB18-1DAC-48DE-BBFE-0C3BD55C4EE1}" dt="2023-03-05T22:33:58.853" v="520" actId="47"/>
        <pc:sldMkLst>
          <pc:docMk/>
          <pc:sldMk cId="52720137" sldId="268"/>
        </pc:sldMkLst>
      </pc:sldChg>
      <pc:sldChg chg="del">
        <pc:chgData name="JUAN CAMILO MALDONADO PACHECO" userId="3d1e4131-d11a-4014-b485-01496bd3cc88" providerId="ADAL" clId="{A692FB18-1DAC-48DE-BBFE-0C3BD55C4EE1}" dt="2023-03-05T22:33:58.498" v="519" actId="47"/>
        <pc:sldMkLst>
          <pc:docMk/>
          <pc:sldMk cId="2589446459" sldId="269"/>
        </pc:sldMkLst>
      </pc:sldChg>
      <pc:sldChg chg="del">
        <pc:chgData name="JUAN CAMILO MALDONADO PACHECO" userId="3d1e4131-d11a-4014-b485-01496bd3cc88" providerId="ADAL" clId="{A692FB18-1DAC-48DE-BBFE-0C3BD55C4EE1}" dt="2023-03-05T22:33:57.918" v="518" actId="47"/>
        <pc:sldMkLst>
          <pc:docMk/>
          <pc:sldMk cId="1378230961" sldId="270"/>
        </pc:sldMkLst>
      </pc:sldChg>
      <pc:sldChg chg="del">
        <pc:chgData name="JUAN CAMILO MALDONADO PACHECO" userId="3d1e4131-d11a-4014-b485-01496bd3cc88" providerId="ADAL" clId="{A692FB18-1DAC-48DE-BBFE-0C3BD55C4EE1}" dt="2023-03-05T22:33:57.715" v="517" actId="47"/>
        <pc:sldMkLst>
          <pc:docMk/>
          <pc:sldMk cId="3127364584" sldId="271"/>
        </pc:sldMkLst>
      </pc:sldChg>
      <pc:sldChg chg="del">
        <pc:chgData name="JUAN CAMILO MALDONADO PACHECO" userId="3d1e4131-d11a-4014-b485-01496bd3cc88" providerId="ADAL" clId="{A692FB18-1DAC-48DE-BBFE-0C3BD55C4EE1}" dt="2023-03-05T22:33:53.803" v="500" actId="47"/>
        <pc:sldMkLst>
          <pc:docMk/>
          <pc:sldMk cId="1845121907" sldId="272"/>
        </pc:sldMkLst>
      </pc:sldChg>
      <pc:sldChg chg="del">
        <pc:chgData name="JUAN CAMILO MALDONADO PACHECO" userId="3d1e4131-d11a-4014-b485-01496bd3cc88" providerId="ADAL" clId="{A692FB18-1DAC-48DE-BBFE-0C3BD55C4EE1}" dt="2023-03-05T22:33:56.987" v="516" actId="47"/>
        <pc:sldMkLst>
          <pc:docMk/>
          <pc:sldMk cId="1668521721" sldId="273"/>
        </pc:sldMkLst>
      </pc:sldChg>
      <pc:sldChg chg="del">
        <pc:chgData name="JUAN CAMILO MALDONADO PACHECO" userId="3d1e4131-d11a-4014-b485-01496bd3cc88" providerId="ADAL" clId="{A692FB18-1DAC-48DE-BBFE-0C3BD55C4EE1}" dt="2023-03-05T22:33:56.766" v="515" actId="47"/>
        <pc:sldMkLst>
          <pc:docMk/>
          <pc:sldMk cId="2989607696" sldId="274"/>
        </pc:sldMkLst>
      </pc:sldChg>
      <pc:sldChg chg="del">
        <pc:chgData name="JUAN CAMILO MALDONADO PACHECO" userId="3d1e4131-d11a-4014-b485-01496bd3cc88" providerId="ADAL" clId="{A692FB18-1DAC-48DE-BBFE-0C3BD55C4EE1}" dt="2023-03-05T22:33:56.425" v="514" actId="47"/>
        <pc:sldMkLst>
          <pc:docMk/>
          <pc:sldMk cId="2118527524" sldId="275"/>
        </pc:sldMkLst>
      </pc:sldChg>
      <pc:sldChg chg="del">
        <pc:chgData name="JUAN CAMILO MALDONADO PACHECO" userId="3d1e4131-d11a-4014-b485-01496bd3cc88" providerId="ADAL" clId="{A692FB18-1DAC-48DE-BBFE-0C3BD55C4EE1}" dt="2023-03-05T22:33:56.231" v="513" actId="47"/>
        <pc:sldMkLst>
          <pc:docMk/>
          <pc:sldMk cId="611984876" sldId="276"/>
        </pc:sldMkLst>
      </pc:sldChg>
      <pc:sldChg chg="del">
        <pc:chgData name="JUAN CAMILO MALDONADO PACHECO" userId="3d1e4131-d11a-4014-b485-01496bd3cc88" providerId="ADAL" clId="{A692FB18-1DAC-48DE-BBFE-0C3BD55C4EE1}" dt="2023-03-05T22:33:56.017" v="512" actId="47"/>
        <pc:sldMkLst>
          <pc:docMk/>
          <pc:sldMk cId="93080680" sldId="277"/>
        </pc:sldMkLst>
      </pc:sldChg>
      <pc:sldChg chg="del">
        <pc:chgData name="JUAN CAMILO MALDONADO PACHECO" userId="3d1e4131-d11a-4014-b485-01496bd3cc88" providerId="ADAL" clId="{A692FB18-1DAC-48DE-BBFE-0C3BD55C4EE1}" dt="2023-03-05T22:33:55.817" v="511" actId="47"/>
        <pc:sldMkLst>
          <pc:docMk/>
          <pc:sldMk cId="1805498740" sldId="278"/>
        </pc:sldMkLst>
      </pc:sldChg>
      <pc:sldChg chg="del">
        <pc:chgData name="JUAN CAMILO MALDONADO PACHECO" userId="3d1e4131-d11a-4014-b485-01496bd3cc88" providerId="ADAL" clId="{A692FB18-1DAC-48DE-BBFE-0C3BD55C4EE1}" dt="2023-03-05T22:33:55.616" v="510" actId="47"/>
        <pc:sldMkLst>
          <pc:docMk/>
          <pc:sldMk cId="1549990596" sldId="279"/>
        </pc:sldMkLst>
      </pc:sldChg>
      <pc:sldChg chg="del">
        <pc:chgData name="JUAN CAMILO MALDONADO PACHECO" userId="3d1e4131-d11a-4014-b485-01496bd3cc88" providerId="ADAL" clId="{A692FB18-1DAC-48DE-BBFE-0C3BD55C4EE1}" dt="2023-03-05T22:33:55.404" v="509" actId="47"/>
        <pc:sldMkLst>
          <pc:docMk/>
          <pc:sldMk cId="145509520" sldId="280"/>
        </pc:sldMkLst>
      </pc:sldChg>
      <pc:sldChg chg="del">
        <pc:chgData name="JUAN CAMILO MALDONADO PACHECO" userId="3d1e4131-d11a-4014-b485-01496bd3cc88" providerId="ADAL" clId="{A692FB18-1DAC-48DE-BBFE-0C3BD55C4EE1}" dt="2023-03-05T22:33:55.215" v="508" actId="47"/>
        <pc:sldMkLst>
          <pc:docMk/>
          <pc:sldMk cId="2335908133" sldId="281"/>
        </pc:sldMkLst>
      </pc:sldChg>
      <pc:sldChg chg="del">
        <pc:chgData name="JUAN CAMILO MALDONADO PACHECO" userId="3d1e4131-d11a-4014-b485-01496bd3cc88" providerId="ADAL" clId="{A692FB18-1DAC-48DE-BBFE-0C3BD55C4EE1}" dt="2023-03-05T22:33:54.892" v="507" actId="47"/>
        <pc:sldMkLst>
          <pc:docMk/>
          <pc:sldMk cId="1147487399" sldId="282"/>
        </pc:sldMkLst>
      </pc:sldChg>
      <pc:sldChg chg="del">
        <pc:chgData name="JUAN CAMILO MALDONADO PACHECO" userId="3d1e4131-d11a-4014-b485-01496bd3cc88" providerId="ADAL" clId="{A692FB18-1DAC-48DE-BBFE-0C3BD55C4EE1}" dt="2023-03-05T22:33:54.735" v="506" actId="47"/>
        <pc:sldMkLst>
          <pc:docMk/>
          <pc:sldMk cId="1997772939" sldId="283"/>
        </pc:sldMkLst>
      </pc:sldChg>
      <pc:sldChg chg="del">
        <pc:chgData name="JUAN CAMILO MALDONADO PACHECO" userId="3d1e4131-d11a-4014-b485-01496bd3cc88" providerId="ADAL" clId="{A692FB18-1DAC-48DE-BBFE-0C3BD55C4EE1}" dt="2023-03-05T22:33:54.603" v="505" actId="47"/>
        <pc:sldMkLst>
          <pc:docMk/>
          <pc:sldMk cId="2870695824" sldId="284"/>
        </pc:sldMkLst>
      </pc:sldChg>
      <pc:sldChg chg="del">
        <pc:chgData name="JUAN CAMILO MALDONADO PACHECO" userId="3d1e4131-d11a-4014-b485-01496bd3cc88" providerId="ADAL" clId="{A692FB18-1DAC-48DE-BBFE-0C3BD55C4EE1}" dt="2023-03-05T22:33:54.311" v="503" actId="47"/>
        <pc:sldMkLst>
          <pc:docMk/>
          <pc:sldMk cId="2138311576" sldId="285"/>
        </pc:sldMkLst>
      </pc:sldChg>
      <pc:sldChg chg="del">
        <pc:chgData name="JUAN CAMILO MALDONADO PACHECO" userId="3d1e4131-d11a-4014-b485-01496bd3cc88" providerId="ADAL" clId="{A692FB18-1DAC-48DE-BBFE-0C3BD55C4EE1}" dt="2023-03-05T22:33:54.163" v="502" actId="47"/>
        <pc:sldMkLst>
          <pc:docMk/>
          <pc:sldMk cId="2312513997" sldId="288"/>
        </pc:sldMkLst>
      </pc:sldChg>
      <pc:sldChg chg="del">
        <pc:chgData name="JUAN CAMILO MALDONADO PACHECO" userId="3d1e4131-d11a-4014-b485-01496bd3cc88" providerId="ADAL" clId="{A692FB18-1DAC-48DE-BBFE-0C3BD55C4EE1}" dt="2023-03-05T22:33:54.452" v="504" actId="47"/>
        <pc:sldMkLst>
          <pc:docMk/>
          <pc:sldMk cId="4144285400" sldId="289"/>
        </pc:sldMkLst>
      </pc:sldChg>
      <pc:sldChg chg="del">
        <pc:chgData name="JUAN CAMILO MALDONADO PACHECO" userId="3d1e4131-d11a-4014-b485-01496bd3cc88" providerId="ADAL" clId="{A692FB18-1DAC-48DE-BBFE-0C3BD55C4EE1}" dt="2023-03-05T22:33:53.996" v="501" actId="47"/>
        <pc:sldMkLst>
          <pc:docMk/>
          <pc:sldMk cId="2999809777" sldId="290"/>
        </pc:sldMkLst>
      </pc:sldChg>
      <pc:sldChg chg="addSp delSp modSp add mod setBg delDesignElem">
        <pc:chgData name="JUAN CAMILO MALDONADO PACHECO" userId="3d1e4131-d11a-4014-b485-01496bd3cc88" providerId="ADAL" clId="{A692FB18-1DAC-48DE-BBFE-0C3BD55C4EE1}" dt="2023-03-06T00:52:16.374" v="2007" actId="20577"/>
        <pc:sldMkLst>
          <pc:docMk/>
          <pc:sldMk cId="1452044097" sldId="291"/>
        </pc:sldMkLst>
        <pc:spChg chg="del">
          <ac:chgData name="JUAN CAMILO MALDONADO PACHECO" userId="3d1e4131-d11a-4014-b485-01496bd3cc88" providerId="ADAL" clId="{A692FB18-1DAC-48DE-BBFE-0C3BD55C4EE1}" dt="2023-03-05T22:28:16.880" v="194"/>
          <ac:spMkLst>
            <pc:docMk/>
            <pc:sldMk cId="1452044097" sldId="291"/>
            <ac:spMk id="9" creationId="{42A4FC2C-047E-45A5-965D-8E1E3BF09BC6}"/>
          </ac:spMkLst>
        </pc:spChg>
        <pc:spChg chg="add del mod">
          <ac:chgData name="JUAN CAMILO MALDONADO PACHECO" userId="3d1e4131-d11a-4014-b485-01496bd3cc88" providerId="ADAL" clId="{A692FB18-1DAC-48DE-BBFE-0C3BD55C4EE1}" dt="2023-03-06T00:52:16.374" v="2007" actId="20577"/>
          <ac:spMkLst>
            <pc:docMk/>
            <pc:sldMk cId="1452044097" sldId="29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3:14.024" v="623" actId="478"/>
          <ac:picMkLst>
            <pc:docMk/>
            <pc:sldMk cId="1452044097" sldId="29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3:17.045" v="625" actId="1076"/>
          <ac:picMkLst>
            <pc:docMk/>
            <pc:sldMk cId="1452044097" sldId="291"/>
            <ac:picMk id="5" creationId="{CC00A062-D16C-12F6-887A-70F3AD07B885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0:47:07.191" v="1851" actId="20577"/>
        <pc:sldMkLst>
          <pc:docMk/>
          <pc:sldMk cId="897448774" sldId="292"/>
        </pc:sldMkLst>
        <pc:spChg chg="del">
          <ac:chgData name="JUAN CAMILO MALDONADO PACHECO" userId="3d1e4131-d11a-4014-b485-01496bd3cc88" providerId="ADAL" clId="{A692FB18-1DAC-48DE-BBFE-0C3BD55C4EE1}" dt="2023-03-05T22:28:19.162" v="196"/>
          <ac:spMkLst>
            <pc:docMk/>
            <pc:sldMk cId="897448774" sldId="292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0:47:07.191" v="1851" actId="20577"/>
          <ac:spMkLst>
            <pc:docMk/>
            <pc:sldMk cId="897448774" sldId="29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7:26.069" v="645" actId="478"/>
          <ac:picMkLst>
            <pc:docMk/>
            <pc:sldMk cId="897448774" sldId="29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7:40.165" v="650" actId="1076"/>
          <ac:picMkLst>
            <pc:docMk/>
            <pc:sldMk cId="897448774" sldId="292"/>
            <ac:picMk id="5" creationId="{5BB0BBFA-2A7C-5030-295D-60C63479A1D5}"/>
          </ac:picMkLst>
        </pc:picChg>
        <pc:picChg chg="ord">
          <ac:chgData name="JUAN CAMILO MALDONADO PACHECO" userId="3d1e4131-d11a-4014-b485-01496bd3cc88" providerId="ADAL" clId="{A692FB18-1DAC-48DE-BBFE-0C3BD55C4EE1}" dt="2023-03-05T22:47:35.819" v="649" actId="166"/>
          <ac:picMkLst>
            <pc:docMk/>
            <pc:sldMk cId="897448774" sldId="292"/>
            <ac:picMk id="16" creationId="{DCDB8F5E-9D8C-A349-DB0A-2FFB179CC164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0:56:17.336" v="2066" actId="20577"/>
        <pc:sldMkLst>
          <pc:docMk/>
          <pc:sldMk cId="1246803824" sldId="293"/>
        </pc:sldMkLst>
        <pc:spChg chg="del">
          <ac:chgData name="JUAN CAMILO MALDONADO PACHECO" userId="3d1e4131-d11a-4014-b485-01496bd3cc88" providerId="ADAL" clId="{A692FB18-1DAC-48DE-BBFE-0C3BD55C4EE1}" dt="2023-03-05T22:28:19.521" v="198"/>
          <ac:spMkLst>
            <pc:docMk/>
            <pc:sldMk cId="1246803824" sldId="293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0:56:17.336" v="2066" actId="20577"/>
          <ac:spMkLst>
            <pc:docMk/>
            <pc:sldMk cId="1246803824" sldId="29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51:35.309" v="675" actId="478"/>
          <ac:picMkLst>
            <pc:docMk/>
            <pc:sldMk cId="1246803824" sldId="29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51:40.829" v="678" actId="1076"/>
          <ac:picMkLst>
            <pc:docMk/>
            <pc:sldMk cId="1246803824" sldId="293"/>
            <ac:picMk id="5" creationId="{3F33B8AD-EB46-3DC5-EE20-72D25F7D848D}"/>
          </ac:picMkLst>
        </pc:picChg>
        <pc:picChg chg="ord">
          <ac:chgData name="JUAN CAMILO MALDONADO PACHECO" userId="3d1e4131-d11a-4014-b485-01496bd3cc88" providerId="ADAL" clId="{A692FB18-1DAC-48DE-BBFE-0C3BD55C4EE1}" dt="2023-03-05T22:51:43.850" v="679" actId="166"/>
          <ac:picMkLst>
            <pc:docMk/>
            <pc:sldMk cId="1246803824" sldId="293"/>
            <ac:picMk id="16" creationId="{DCDB8F5E-9D8C-A349-DB0A-2FFB179CC164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1:19:57.042" v="2763" actId="20577"/>
        <pc:sldMkLst>
          <pc:docMk/>
          <pc:sldMk cId="1598251933" sldId="294"/>
        </pc:sldMkLst>
        <pc:spChg chg="del">
          <ac:chgData name="JUAN CAMILO MALDONADO PACHECO" userId="3d1e4131-d11a-4014-b485-01496bd3cc88" providerId="ADAL" clId="{A692FB18-1DAC-48DE-BBFE-0C3BD55C4EE1}" dt="2023-03-05T22:28:19.823" v="200"/>
          <ac:spMkLst>
            <pc:docMk/>
            <pc:sldMk cId="1598251933" sldId="294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1:19:57.042" v="2763" actId="20577"/>
          <ac:spMkLst>
            <pc:docMk/>
            <pc:sldMk cId="1598251933" sldId="29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05:37.267" v="719" actId="478"/>
          <ac:picMkLst>
            <pc:docMk/>
            <pc:sldMk cId="1598251933" sldId="29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1:07:26.911" v="2496" actId="1076"/>
          <ac:picMkLst>
            <pc:docMk/>
            <pc:sldMk cId="1598251933" sldId="294"/>
            <ac:picMk id="5" creationId="{A4B5CD54-DF8A-1962-9D72-E3EA6171F5DE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1:34:50.032" v="3066" actId="20577"/>
        <pc:sldMkLst>
          <pc:docMk/>
          <pc:sldMk cId="2148350520" sldId="295"/>
        </pc:sldMkLst>
        <pc:spChg chg="del">
          <ac:chgData name="JUAN CAMILO MALDONADO PACHECO" userId="3d1e4131-d11a-4014-b485-01496bd3cc88" providerId="ADAL" clId="{A692FB18-1DAC-48DE-BBFE-0C3BD55C4EE1}" dt="2023-03-05T22:28:20.014" v="202"/>
          <ac:spMkLst>
            <pc:docMk/>
            <pc:sldMk cId="2148350520" sldId="295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1:34:50.032" v="3066" actId="20577"/>
          <ac:spMkLst>
            <pc:docMk/>
            <pc:sldMk cId="2148350520" sldId="29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1:13.366" v="739" actId="478"/>
          <ac:picMkLst>
            <pc:docMk/>
            <pc:sldMk cId="2148350520" sldId="29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1:18.043" v="743" actId="1076"/>
          <ac:picMkLst>
            <pc:docMk/>
            <pc:sldMk cId="2148350520" sldId="295"/>
            <ac:picMk id="5" creationId="{FF208673-7A83-B88D-1298-46E77BFB8F21}"/>
          </ac:picMkLst>
        </pc:picChg>
        <pc:picChg chg="mod ord">
          <ac:chgData name="JUAN CAMILO MALDONADO PACHECO" userId="3d1e4131-d11a-4014-b485-01496bd3cc88" providerId="ADAL" clId="{A692FB18-1DAC-48DE-BBFE-0C3BD55C4EE1}" dt="2023-03-05T23:11:21.874" v="745" actId="166"/>
          <ac:picMkLst>
            <pc:docMk/>
            <pc:sldMk cId="2148350520" sldId="295"/>
            <ac:picMk id="16" creationId="{DCDB8F5E-9D8C-A349-DB0A-2FFB179CC164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09:42.843" v="3379" actId="20577"/>
        <pc:sldMkLst>
          <pc:docMk/>
          <pc:sldMk cId="1383809554" sldId="296"/>
        </pc:sldMkLst>
        <pc:spChg chg="del">
          <ac:chgData name="JUAN CAMILO MALDONADO PACHECO" userId="3d1e4131-d11a-4014-b485-01496bd3cc88" providerId="ADAL" clId="{A692FB18-1DAC-48DE-BBFE-0C3BD55C4EE1}" dt="2023-03-05T22:28:20.160" v="204"/>
          <ac:spMkLst>
            <pc:docMk/>
            <pc:sldMk cId="1383809554" sldId="296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09:42.843" v="3379" actId="20577"/>
          <ac:spMkLst>
            <pc:docMk/>
            <pc:sldMk cId="1383809554" sldId="296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8:04.167" v="770" actId="478"/>
          <ac:picMkLst>
            <pc:docMk/>
            <pc:sldMk cId="1383809554" sldId="296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8:07.913" v="773" actId="1076"/>
          <ac:picMkLst>
            <pc:docMk/>
            <pc:sldMk cId="1383809554" sldId="296"/>
            <ac:picMk id="5" creationId="{312F3985-B2B7-6A1D-69CC-DBE34503F93F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20:04.050" v="3793" actId="113"/>
        <pc:sldMkLst>
          <pc:docMk/>
          <pc:sldMk cId="3637010814" sldId="297"/>
        </pc:sldMkLst>
        <pc:spChg chg="del">
          <ac:chgData name="JUAN CAMILO MALDONADO PACHECO" userId="3d1e4131-d11a-4014-b485-01496bd3cc88" providerId="ADAL" clId="{A692FB18-1DAC-48DE-BBFE-0C3BD55C4EE1}" dt="2023-03-05T22:28:20.325" v="206"/>
          <ac:spMkLst>
            <pc:docMk/>
            <pc:sldMk cId="3637010814" sldId="297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20:04.050" v="3793" actId="113"/>
          <ac:spMkLst>
            <pc:docMk/>
            <pc:sldMk cId="3637010814" sldId="297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31:30.247" v="797" actId="478"/>
          <ac:picMkLst>
            <pc:docMk/>
            <pc:sldMk cId="3637010814" sldId="297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31:35.177" v="801" actId="14100"/>
          <ac:picMkLst>
            <pc:docMk/>
            <pc:sldMk cId="3637010814" sldId="297"/>
            <ac:picMk id="5" creationId="{DE1D1B4D-9E1F-B1AF-4C21-69190CF32B5B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31:40.068" v="4188" actId="20577"/>
        <pc:sldMkLst>
          <pc:docMk/>
          <pc:sldMk cId="1585316073" sldId="298"/>
        </pc:sldMkLst>
        <pc:spChg chg="del">
          <ac:chgData name="JUAN CAMILO MALDONADO PACHECO" userId="3d1e4131-d11a-4014-b485-01496bd3cc88" providerId="ADAL" clId="{A692FB18-1DAC-48DE-BBFE-0C3BD55C4EE1}" dt="2023-03-05T22:28:20.494" v="208"/>
          <ac:spMkLst>
            <pc:docMk/>
            <pc:sldMk cId="1585316073" sldId="298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31:40.068" v="4188" actId="20577"/>
          <ac:spMkLst>
            <pc:docMk/>
            <pc:sldMk cId="1585316073" sldId="298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44:30.901" v="818" actId="478"/>
          <ac:picMkLst>
            <pc:docMk/>
            <pc:sldMk cId="1585316073" sldId="298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31:00.134" v="4140" actId="1076"/>
          <ac:picMkLst>
            <pc:docMk/>
            <pc:sldMk cId="1585316073" sldId="298"/>
            <ac:picMk id="5" creationId="{8A5E50BF-29E1-8FF5-E032-9368069C753D}"/>
          </ac:picMkLst>
        </pc:picChg>
        <pc:picChg chg="ord">
          <ac:chgData name="JUAN CAMILO MALDONADO PACHECO" userId="3d1e4131-d11a-4014-b485-01496bd3cc88" providerId="ADAL" clId="{A692FB18-1DAC-48DE-BBFE-0C3BD55C4EE1}" dt="2023-03-05T23:44:34.686" v="820" actId="166"/>
          <ac:picMkLst>
            <pc:docMk/>
            <pc:sldMk cId="1585316073" sldId="298"/>
            <ac:picMk id="16" creationId="{DCDB8F5E-9D8C-A349-DB0A-2FFB179CC164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36:55.185" v="4586" actId="20577"/>
        <pc:sldMkLst>
          <pc:docMk/>
          <pc:sldMk cId="243796409" sldId="299"/>
        </pc:sldMkLst>
        <pc:spChg chg="del">
          <ac:chgData name="JUAN CAMILO MALDONADO PACHECO" userId="3d1e4131-d11a-4014-b485-01496bd3cc88" providerId="ADAL" clId="{A692FB18-1DAC-48DE-BBFE-0C3BD55C4EE1}" dt="2023-03-05T22:28:20.662" v="210"/>
          <ac:spMkLst>
            <pc:docMk/>
            <pc:sldMk cId="243796409" sldId="299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36:55.185" v="4586" actId="20577"/>
          <ac:spMkLst>
            <pc:docMk/>
            <pc:sldMk cId="243796409" sldId="299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5:19.540" v="845" actId="478"/>
          <ac:picMkLst>
            <pc:docMk/>
            <pc:sldMk cId="243796409" sldId="29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5:21.998" v="847" actId="1076"/>
          <ac:picMkLst>
            <pc:docMk/>
            <pc:sldMk cId="243796409" sldId="299"/>
            <ac:picMk id="5" creationId="{8A9CCE14-A6EE-7D11-EB80-25F41BE7F446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41:29.273" v="4998" actId="20577"/>
        <pc:sldMkLst>
          <pc:docMk/>
          <pc:sldMk cId="3295442550" sldId="300"/>
        </pc:sldMkLst>
        <pc:spChg chg="del">
          <ac:chgData name="JUAN CAMILO MALDONADO PACHECO" userId="3d1e4131-d11a-4014-b485-01496bd3cc88" providerId="ADAL" clId="{A692FB18-1DAC-48DE-BBFE-0C3BD55C4EE1}" dt="2023-03-05T22:28:20.810" v="212"/>
          <ac:spMkLst>
            <pc:docMk/>
            <pc:sldMk cId="3295442550" sldId="300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41:29.273" v="4998" actId="20577"/>
          <ac:spMkLst>
            <pc:docMk/>
            <pc:sldMk cId="3295442550" sldId="300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04:47.517" v="867" actId="478"/>
          <ac:picMkLst>
            <pc:docMk/>
            <pc:sldMk cId="3295442550" sldId="30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04:50.541" v="869" actId="1076"/>
          <ac:picMkLst>
            <pc:docMk/>
            <pc:sldMk cId="3295442550" sldId="300"/>
            <ac:picMk id="5" creationId="{55094E1B-AFE8-18D2-36EF-B3B295C3B929}"/>
          </ac:picMkLst>
        </pc:picChg>
        <pc:picChg chg="ord">
          <ac:chgData name="JUAN CAMILO MALDONADO PACHECO" userId="3d1e4131-d11a-4014-b485-01496bd3cc88" providerId="ADAL" clId="{A692FB18-1DAC-48DE-BBFE-0C3BD55C4EE1}" dt="2023-03-06T00:04:55.021" v="870" actId="166"/>
          <ac:picMkLst>
            <pc:docMk/>
            <pc:sldMk cId="3295442550" sldId="300"/>
            <ac:picMk id="7" creationId="{3AD85E7A-2748-B5B8-7F91-E44D549C1EC8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47:42.997" v="5248" actId="20577"/>
        <pc:sldMkLst>
          <pc:docMk/>
          <pc:sldMk cId="141976794" sldId="301"/>
        </pc:sldMkLst>
        <pc:spChg chg="del">
          <ac:chgData name="JUAN CAMILO MALDONADO PACHECO" userId="3d1e4131-d11a-4014-b485-01496bd3cc88" providerId="ADAL" clId="{A692FB18-1DAC-48DE-BBFE-0C3BD55C4EE1}" dt="2023-03-05T22:28:20.989" v="214"/>
          <ac:spMkLst>
            <pc:docMk/>
            <pc:sldMk cId="141976794" sldId="301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47:42.997" v="5248" actId="20577"/>
          <ac:spMkLst>
            <pc:docMk/>
            <pc:sldMk cId="141976794" sldId="30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2:02.421" v="885" actId="478"/>
          <ac:picMkLst>
            <pc:docMk/>
            <pc:sldMk cId="141976794" sldId="30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12:04.821" v="887" actId="1076"/>
          <ac:picMkLst>
            <pc:docMk/>
            <pc:sldMk cId="141976794" sldId="301"/>
            <ac:picMk id="5" creationId="{ECC586FA-FE4A-192A-FD01-2F8FE853261B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2:56:52.873" v="5660" actId="20577"/>
        <pc:sldMkLst>
          <pc:docMk/>
          <pc:sldMk cId="2358284925" sldId="302"/>
        </pc:sldMkLst>
        <pc:spChg chg="del">
          <ac:chgData name="JUAN CAMILO MALDONADO PACHECO" userId="3d1e4131-d11a-4014-b485-01496bd3cc88" providerId="ADAL" clId="{A692FB18-1DAC-48DE-BBFE-0C3BD55C4EE1}" dt="2023-03-05T22:28:21.144" v="216"/>
          <ac:spMkLst>
            <pc:docMk/>
            <pc:sldMk cId="2358284925" sldId="302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2:56:52.873" v="5660" actId="20577"/>
          <ac:spMkLst>
            <pc:docMk/>
            <pc:sldMk cId="2358284925" sldId="30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22:58.982" v="901" actId="478"/>
          <ac:picMkLst>
            <pc:docMk/>
            <pc:sldMk cId="2358284925" sldId="30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23:01.444" v="903" actId="1076"/>
          <ac:picMkLst>
            <pc:docMk/>
            <pc:sldMk cId="2358284925" sldId="302"/>
            <ac:picMk id="5" creationId="{C3C869BF-662A-1B39-0AA9-D39E049D249D}"/>
          </ac:picMkLst>
        </pc:picChg>
      </pc:sldChg>
      <pc:sldChg chg="addSp delSp modSp add mod setBg delDesignElem">
        <pc:chgData name="JUAN CAMILO MALDONADO PACHECO" userId="3d1e4131-d11a-4014-b485-01496bd3cc88" providerId="ADAL" clId="{A692FB18-1DAC-48DE-BBFE-0C3BD55C4EE1}" dt="2023-03-06T00:32:21.772" v="1114" actId="20577"/>
        <pc:sldMkLst>
          <pc:docMk/>
          <pc:sldMk cId="2913558286" sldId="303"/>
        </pc:sldMkLst>
        <pc:spChg chg="del">
          <ac:chgData name="JUAN CAMILO MALDONADO PACHECO" userId="3d1e4131-d11a-4014-b485-01496bd3cc88" providerId="ADAL" clId="{A692FB18-1DAC-48DE-BBFE-0C3BD55C4EE1}" dt="2023-03-05T22:34:12.613" v="524"/>
          <ac:spMkLst>
            <pc:docMk/>
            <pc:sldMk cId="2913558286" sldId="303"/>
            <ac:spMk id="9" creationId="{42A4FC2C-047E-45A5-965D-8E1E3BF09BC6}"/>
          </ac:spMkLst>
        </pc:spChg>
        <pc:spChg chg="mod">
          <ac:chgData name="JUAN CAMILO MALDONADO PACHECO" userId="3d1e4131-d11a-4014-b485-01496bd3cc88" providerId="ADAL" clId="{A692FB18-1DAC-48DE-BBFE-0C3BD55C4EE1}" dt="2023-03-06T00:32:21.772" v="1114" actId="20577"/>
          <ac:spMkLst>
            <pc:docMk/>
            <pc:sldMk cId="2913558286" sldId="30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38:35.841" v="602" actId="478"/>
          <ac:picMkLst>
            <pc:docMk/>
            <pc:sldMk cId="2913558286" sldId="30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38:40.286" v="604" actId="1076"/>
          <ac:picMkLst>
            <pc:docMk/>
            <pc:sldMk cId="2913558286" sldId="303"/>
            <ac:picMk id="5" creationId="{FC7B5577-4164-3C72-B164-309D8BC02DBA}"/>
          </ac:picMkLst>
        </pc:picChg>
        <pc:picChg chg="ord">
          <ac:chgData name="JUAN CAMILO MALDONADO PACHECO" userId="3d1e4131-d11a-4014-b485-01496bd3cc88" providerId="ADAL" clId="{A692FB18-1DAC-48DE-BBFE-0C3BD55C4EE1}" dt="2023-03-05T22:38:44.221" v="605" actId="166"/>
          <ac:picMkLst>
            <pc:docMk/>
            <pc:sldMk cId="2913558286" sldId="303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35:07.299" v="1194" actId="20577"/>
        <pc:sldMkLst>
          <pc:docMk/>
          <pc:sldMk cId="3724287160" sldId="304"/>
        </pc:sldMkLst>
        <pc:spChg chg="mod">
          <ac:chgData name="JUAN CAMILO MALDONADO PACHECO" userId="3d1e4131-d11a-4014-b485-01496bd3cc88" providerId="ADAL" clId="{A692FB18-1DAC-48DE-BBFE-0C3BD55C4EE1}" dt="2023-03-06T00:35:07.299" v="1194" actId="20577"/>
          <ac:spMkLst>
            <pc:docMk/>
            <pc:sldMk cId="3724287160" sldId="304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39:35.784" v="607" actId="478"/>
          <ac:picMkLst>
            <pc:docMk/>
            <pc:sldMk cId="3724287160" sldId="30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39:39.014" v="609" actId="1076"/>
          <ac:picMkLst>
            <pc:docMk/>
            <pc:sldMk cId="3724287160" sldId="304"/>
            <ac:picMk id="5" creationId="{57E00DCC-2058-E41F-72B8-C8B45A273CA1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36:18.627" v="1269" actId="20577"/>
        <pc:sldMkLst>
          <pc:docMk/>
          <pc:sldMk cId="2503587600" sldId="305"/>
        </pc:sldMkLst>
        <pc:spChg chg="mod">
          <ac:chgData name="JUAN CAMILO MALDONADO PACHECO" userId="3d1e4131-d11a-4014-b485-01496bd3cc88" providerId="ADAL" clId="{A692FB18-1DAC-48DE-BBFE-0C3BD55C4EE1}" dt="2023-03-06T00:36:18.627" v="1269" actId="20577"/>
          <ac:spMkLst>
            <pc:docMk/>
            <pc:sldMk cId="2503587600" sldId="30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0:30.341" v="610" actId="478"/>
          <ac:picMkLst>
            <pc:docMk/>
            <pc:sldMk cId="2503587600" sldId="30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0:36.941" v="615" actId="14100"/>
          <ac:picMkLst>
            <pc:docMk/>
            <pc:sldMk cId="2503587600" sldId="305"/>
            <ac:picMk id="5" creationId="{7392CAF0-0C00-7885-9A77-20A442CB2163}"/>
          </ac:picMkLst>
        </pc:picChg>
        <pc:picChg chg="ord">
          <ac:chgData name="JUAN CAMILO MALDONADO PACHECO" userId="3d1e4131-d11a-4014-b485-01496bd3cc88" providerId="ADAL" clId="{A692FB18-1DAC-48DE-BBFE-0C3BD55C4EE1}" dt="2023-03-05T22:40:39.350" v="616" actId="166"/>
          <ac:picMkLst>
            <pc:docMk/>
            <pc:sldMk cId="2503587600" sldId="305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39:36.857" v="1410" actId="1076"/>
        <pc:sldMkLst>
          <pc:docMk/>
          <pc:sldMk cId="4265543904" sldId="306"/>
        </pc:sldMkLst>
        <pc:spChg chg="mod">
          <ac:chgData name="JUAN CAMILO MALDONADO PACHECO" userId="3d1e4131-d11a-4014-b485-01496bd3cc88" providerId="ADAL" clId="{A692FB18-1DAC-48DE-BBFE-0C3BD55C4EE1}" dt="2023-03-06T00:39:36.857" v="1410" actId="1076"/>
          <ac:spMkLst>
            <pc:docMk/>
            <pc:sldMk cId="4265543904" sldId="306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2:00.423" v="617" actId="478"/>
          <ac:picMkLst>
            <pc:docMk/>
            <pc:sldMk cId="4265543904" sldId="306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2:16.637" v="622" actId="1076"/>
          <ac:picMkLst>
            <pc:docMk/>
            <pc:sldMk cId="4265543904" sldId="306"/>
            <ac:picMk id="5" creationId="{C8B49E3B-AEA6-07B4-C640-D38E0A42BB70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2:22.580" v="2014" actId="20577"/>
        <pc:sldMkLst>
          <pc:docMk/>
          <pc:sldMk cId="2397066790" sldId="307"/>
        </pc:sldMkLst>
        <pc:spChg chg="add del mod">
          <ac:chgData name="JUAN CAMILO MALDONADO PACHECO" userId="3d1e4131-d11a-4014-b485-01496bd3cc88" providerId="ADAL" clId="{A692FB18-1DAC-48DE-BBFE-0C3BD55C4EE1}" dt="2023-03-06T00:52:22.580" v="2014" actId="20577"/>
          <ac:spMkLst>
            <pc:docMk/>
            <pc:sldMk cId="2397066790" sldId="307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43:57.337" v="627" actId="478"/>
          <ac:picMkLst>
            <pc:docMk/>
            <pc:sldMk cId="2397066790" sldId="307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3:59.381" v="629" actId="1076"/>
          <ac:picMkLst>
            <pc:docMk/>
            <pc:sldMk cId="2397066790" sldId="307"/>
            <ac:picMk id="5" creationId="{CF1CB8BE-16A7-776D-5923-499F9ED5D65D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2:31.007" v="2021" actId="20577"/>
        <pc:sldMkLst>
          <pc:docMk/>
          <pc:sldMk cId="4082914374" sldId="308"/>
        </pc:sldMkLst>
        <pc:spChg chg="mod">
          <ac:chgData name="JUAN CAMILO MALDONADO PACHECO" userId="3d1e4131-d11a-4014-b485-01496bd3cc88" providerId="ADAL" clId="{A692FB18-1DAC-48DE-BBFE-0C3BD55C4EE1}" dt="2023-03-06T00:52:31.007" v="2021" actId="20577"/>
          <ac:spMkLst>
            <pc:docMk/>
            <pc:sldMk cId="4082914374" sldId="308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4:42.840" v="630" actId="478"/>
          <ac:picMkLst>
            <pc:docMk/>
            <pc:sldMk cId="4082914374" sldId="308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4:47.124" v="634" actId="1076"/>
          <ac:picMkLst>
            <pc:docMk/>
            <pc:sldMk cId="4082914374" sldId="308"/>
            <ac:picMk id="5" creationId="{1729A65F-E35A-5449-4B0F-CA04539AA3E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2:39.501" v="2028" actId="20577"/>
        <pc:sldMkLst>
          <pc:docMk/>
          <pc:sldMk cId="2810586393" sldId="309"/>
        </pc:sldMkLst>
        <pc:spChg chg="mod">
          <ac:chgData name="JUAN CAMILO MALDONADO PACHECO" userId="3d1e4131-d11a-4014-b485-01496bd3cc88" providerId="ADAL" clId="{A692FB18-1DAC-48DE-BBFE-0C3BD55C4EE1}" dt="2023-03-06T00:52:39.501" v="2028" actId="20577"/>
          <ac:spMkLst>
            <pc:docMk/>
            <pc:sldMk cId="2810586393" sldId="309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45:28.854" v="636" actId="478"/>
          <ac:picMkLst>
            <pc:docMk/>
            <pc:sldMk cId="2810586393" sldId="30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5:33.429" v="639" actId="1076"/>
          <ac:picMkLst>
            <pc:docMk/>
            <pc:sldMk cId="2810586393" sldId="309"/>
            <ac:picMk id="5" creationId="{4AE2C566-B4E1-0CCD-C44C-3A7D2D7A19DC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2:51.081" v="2046" actId="20577"/>
        <pc:sldMkLst>
          <pc:docMk/>
          <pc:sldMk cId="617956211" sldId="310"/>
        </pc:sldMkLst>
        <pc:spChg chg="mod">
          <ac:chgData name="JUAN CAMILO MALDONADO PACHECO" userId="3d1e4131-d11a-4014-b485-01496bd3cc88" providerId="ADAL" clId="{A692FB18-1DAC-48DE-BBFE-0C3BD55C4EE1}" dt="2023-03-06T00:52:51.081" v="2046" actId="20577"/>
          <ac:spMkLst>
            <pc:docMk/>
            <pc:sldMk cId="617956211" sldId="310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46:34.736" v="641" actId="478"/>
          <ac:picMkLst>
            <pc:docMk/>
            <pc:sldMk cId="617956211" sldId="31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6:44.004" v="644" actId="1076"/>
          <ac:picMkLst>
            <pc:docMk/>
            <pc:sldMk cId="617956211" sldId="310"/>
            <ac:picMk id="5" creationId="{C89B6EE7-B6EB-9FA9-15D0-39597F2B888A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49:18.287" v="1882" actId="20577"/>
        <pc:sldMkLst>
          <pc:docMk/>
          <pc:sldMk cId="1256320972" sldId="311"/>
        </pc:sldMkLst>
        <pc:spChg chg="mod">
          <ac:chgData name="JUAN CAMILO MALDONADO PACHECO" userId="3d1e4131-d11a-4014-b485-01496bd3cc88" providerId="ADAL" clId="{A692FB18-1DAC-48DE-BBFE-0C3BD55C4EE1}" dt="2023-03-06T00:49:18.287" v="1882" actId="20577"/>
          <ac:spMkLst>
            <pc:docMk/>
            <pc:sldMk cId="1256320972" sldId="31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8:11.995" v="651" actId="478"/>
          <ac:picMkLst>
            <pc:docMk/>
            <pc:sldMk cId="1256320972" sldId="31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8:16.781" v="655" actId="1076"/>
          <ac:picMkLst>
            <pc:docMk/>
            <pc:sldMk cId="1256320972" sldId="311"/>
            <ac:picMk id="5" creationId="{2760B941-9DC7-5ADF-26E3-B85E26BC5BB1}"/>
          </ac:picMkLst>
        </pc:picChg>
        <pc:picChg chg="ord">
          <ac:chgData name="JUAN CAMILO MALDONADO PACHECO" userId="3d1e4131-d11a-4014-b485-01496bd3cc88" providerId="ADAL" clId="{A692FB18-1DAC-48DE-BBFE-0C3BD55C4EE1}" dt="2023-03-05T22:48:28.867" v="656" actId="166"/>
          <ac:picMkLst>
            <pc:docMk/>
            <pc:sldMk cId="1256320972" sldId="311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2:48:31.700" v="657" actId="166"/>
          <ac:picMkLst>
            <pc:docMk/>
            <pc:sldMk cId="1256320972" sldId="311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5:21.798" v="2047" actId="20577"/>
        <pc:sldMkLst>
          <pc:docMk/>
          <pc:sldMk cId="3129157285" sldId="312"/>
        </pc:sldMkLst>
        <pc:spChg chg="mod">
          <ac:chgData name="JUAN CAMILO MALDONADO PACHECO" userId="3d1e4131-d11a-4014-b485-01496bd3cc88" providerId="ADAL" clId="{A692FB18-1DAC-48DE-BBFE-0C3BD55C4EE1}" dt="2023-03-06T00:55:21.798" v="2047" actId="20577"/>
          <ac:spMkLst>
            <pc:docMk/>
            <pc:sldMk cId="3129157285" sldId="312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49:07.252" v="659" actId="478"/>
          <ac:picMkLst>
            <pc:docMk/>
            <pc:sldMk cId="3129157285" sldId="31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9:16.022" v="662" actId="1076"/>
          <ac:picMkLst>
            <pc:docMk/>
            <pc:sldMk cId="3129157285" sldId="312"/>
            <ac:picMk id="5" creationId="{CA365864-F486-CDC8-174F-FD5791C6224C}"/>
          </ac:picMkLst>
        </pc:picChg>
        <pc:picChg chg="ord">
          <ac:chgData name="JUAN CAMILO MALDONADO PACHECO" userId="3d1e4131-d11a-4014-b485-01496bd3cc88" providerId="ADAL" clId="{A692FB18-1DAC-48DE-BBFE-0C3BD55C4EE1}" dt="2023-03-05T22:49:19.915" v="663" actId="166"/>
          <ac:picMkLst>
            <pc:docMk/>
            <pc:sldMk cId="3129157285" sldId="312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0:20.816" v="1922" actId="20577"/>
        <pc:sldMkLst>
          <pc:docMk/>
          <pc:sldMk cId="3106157668" sldId="313"/>
        </pc:sldMkLst>
        <pc:spChg chg="mod">
          <ac:chgData name="JUAN CAMILO MALDONADO PACHECO" userId="3d1e4131-d11a-4014-b485-01496bd3cc88" providerId="ADAL" clId="{A692FB18-1DAC-48DE-BBFE-0C3BD55C4EE1}" dt="2023-03-06T00:50:20.816" v="1922" actId="20577"/>
          <ac:spMkLst>
            <pc:docMk/>
            <pc:sldMk cId="3106157668" sldId="31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49:49.085" v="664" actId="478"/>
          <ac:picMkLst>
            <pc:docMk/>
            <pc:sldMk cId="3106157668" sldId="31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49:57.716" v="667" actId="1076"/>
          <ac:picMkLst>
            <pc:docMk/>
            <pc:sldMk cId="3106157668" sldId="313"/>
            <ac:picMk id="5" creationId="{3E76F704-4D0B-86CD-73AD-33C3863D4D1E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1:24.534" v="1999"/>
        <pc:sldMkLst>
          <pc:docMk/>
          <pc:sldMk cId="2058719008" sldId="314"/>
        </pc:sldMkLst>
        <pc:spChg chg="mod">
          <ac:chgData name="JUAN CAMILO MALDONADO PACHECO" userId="3d1e4131-d11a-4014-b485-01496bd3cc88" providerId="ADAL" clId="{A692FB18-1DAC-48DE-BBFE-0C3BD55C4EE1}" dt="2023-03-06T00:51:24.534" v="1999"/>
          <ac:spMkLst>
            <pc:docMk/>
            <pc:sldMk cId="2058719008" sldId="31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50:49.015" v="668" actId="478"/>
          <ac:picMkLst>
            <pc:docMk/>
            <pc:sldMk cId="2058719008" sldId="314"/>
            <ac:picMk id="3" creationId="{FAD53059-1E8E-1150-4DF9-49BCE0ACC177}"/>
          </ac:picMkLst>
        </pc:picChg>
        <pc:picChg chg="add del mod">
          <ac:chgData name="JUAN CAMILO MALDONADO PACHECO" userId="3d1e4131-d11a-4014-b485-01496bd3cc88" providerId="ADAL" clId="{A692FB18-1DAC-48DE-BBFE-0C3BD55C4EE1}" dt="2023-03-06T00:51:15.009" v="1941" actId="478"/>
          <ac:picMkLst>
            <pc:docMk/>
            <pc:sldMk cId="2058719008" sldId="314"/>
            <ac:picMk id="5" creationId="{1359D8B0-A102-A760-D2BE-8CEDF7DDF340}"/>
          </ac:picMkLst>
        </pc:picChg>
        <pc:picChg chg="ord">
          <ac:chgData name="JUAN CAMILO MALDONADO PACHECO" userId="3d1e4131-d11a-4014-b485-01496bd3cc88" providerId="ADAL" clId="{A692FB18-1DAC-48DE-BBFE-0C3BD55C4EE1}" dt="2023-03-05T22:50:58.629" v="674" actId="166"/>
          <ac:picMkLst>
            <pc:docMk/>
            <pc:sldMk cId="2058719008" sldId="314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7:13.078" v="2078" actId="20577"/>
        <pc:sldMkLst>
          <pc:docMk/>
          <pc:sldMk cId="475884681" sldId="315"/>
        </pc:sldMkLst>
        <pc:spChg chg="mod">
          <ac:chgData name="JUAN CAMILO MALDONADO PACHECO" userId="3d1e4131-d11a-4014-b485-01496bd3cc88" providerId="ADAL" clId="{A692FB18-1DAC-48DE-BBFE-0C3BD55C4EE1}" dt="2023-03-06T00:57:13.078" v="2078" actId="20577"/>
          <ac:spMkLst>
            <pc:docMk/>
            <pc:sldMk cId="475884681" sldId="31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52:47.243" v="680" actId="478"/>
          <ac:picMkLst>
            <pc:docMk/>
            <pc:sldMk cId="475884681" sldId="31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52:50.068" v="682" actId="1076"/>
          <ac:picMkLst>
            <pc:docMk/>
            <pc:sldMk cId="475884681" sldId="315"/>
            <ac:picMk id="5" creationId="{93A13DCB-8F26-3666-9AF2-ABE4B770EE75}"/>
          </ac:picMkLst>
        </pc:picChg>
        <pc:picChg chg="ord">
          <ac:chgData name="JUAN CAMILO MALDONADO PACHECO" userId="3d1e4131-d11a-4014-b485-01496bd3cc88" providerId="ADAL" clId="{A692FB18-1DAC-48DE-BBFE-0C3BD55C4EE1}" dt="2023-03-05T22:52:52.059" v="683" actId="166"/>
          <ac:picMkLst>
            <pc:docMk/>
            <pc:sldMk cId="475884681" sldId="315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2:52:55.852" v="684" actId="166"/>
          <ac:picMkLst>
            <pc:docMk/>
            <pc:sldMk cId="475884681" sldId="315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7:39.491" v="2112" actId="20577"/>
        <pc:sldMkLst>
          <pc:docMk/>
          <pc:sldMk cId="403130893" sldId="316"/>
        </pc:sldMkLst>
        <pc:spChg chg="mod">
          <ac:chgData name="JUAN CAMILO MALDONADO PACHECO" userId="3d1e4131-d11a-4014-b485-01496bd3cc88" providerId="ADAL" clId="{A692FB18-1DAC-48DE-BBFE-0C3BD55C4EE1}" dt="2023-03-06T00:57:39.491" v="2112" actId="20577"/>
          <ac:spMkLst>
            <pc:docMk/>
            <pc:sldMk cId="403130893" sldId="316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2:53:24.068" v="686" actId="478"/>
          <ac:picMkLst>
            <pc:docMk/>
            <pc:sldMk cId="403130893" sldId="316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2:53:27.524" v="688" actId="1076"/>
          <ac:picMkLst>
            <pc:docMk/>
            <pc:sldMk cId="403130893" sldId="316"/>
            <ac:picMk id="5" creationId="{59D96193-C563-A762-4D5F-42CA91F6C269}"/>
          </ac:picMkLst>
        </pc:picChg>
        <pc:picChg chg="ord">
          <ac:chgData name="JUAN CAMILO MALDONADO PACHECO" userId="3d1e4131-d11a-4014-b485-01496bd3cc88" providerId="ADAL" clId="{A692FB18-1DAC-48DE-BBFE-0C3BD55C4EE1}" dt="2023-03-05T22:53:32.939" v="689" actId="166"/>
          <ac:picMkLst>
            <pc:docMk/>
            <pc:sldMk cId="403130893" sldId="316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2:53:35.460" v="690" actId="166"/>
          <ac:picMkLst>
            <pc:docMk/>
            <pc:sldMk cId="403130893" sldId="316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7:53.442" v="2124" actId="20577"/>
        <pc:sldMkLst>
          <pc:docMk/>
          <pc:sldMk cId="1116909924" sldId="317"/>
        </pc:sldMkLst>
        <pc:spChg chg="mod">
          <ac:chgData name="JUAN CAMILO MALDONADO PACHECO" userId="3d1e4131-d11a-4014-b485-01496bd3cc88" providerId="ADAL" clId="{A692FB18-1DAC-48DE-BBFE-0C3BD55C4EE1}" dt="2023-03-06T00:57:53.442" v="2124" actId="20577"/>
          <ac:spMkLst>
            <pc:docMk/>
            <pc:sldMk cId="1116909924" sldId="317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2:54:16.981" v="691" actId="478"/>
          <ac:picMkLst>
            <pc:docMk/>
            <pc:sldMk cId="1116909924" sldId="317"/>
            <ac:picMk id="3" creationId="{FAD53059-1E8E-1150-4DF9-49BCE0ACC177}"/>
          </ac:picMkLst>
        </pc:picChg>
        <pc:picChg chg="add del mod">
          <ac:chgData name="JUAN CAMILO MALDONADO PACHECO" userId="3d1e4131-d11a-4014-b485-01496bd3cc88" providerId="ADAL" clId="{A692FB18-1DAC-48DE-BBFE-0C3BD55C4EE1}" dt="2023-03-05T22:54:44.354" v="695" actId="478"/>
          <ac:picMkLst>
            <pc:docMk/>
            <pc:sldMk cId="1116909924" sldId="317"/>
            <ac:picMk id="5" creationId="{01A8307F-E53E-279B-53BD-90E528146CD8}"/>
          </ac:picMkLst>
        </pc:picChg>
        <pc:picChg chg="add mod">
          <ac:chgData name="JUAN CAMILO MALDONADO PACHECO" userId="3d1e4131-d11a-4014-b485-01496bd3cc88" providerId="ADAL" clId="{A692FB18-1DAC-48DE-BBFE-0C3BD55C4EE1}" dt="2023-03-05T22:54:47.780" v="697" actId="1076"/>
          <ac:picMkLst>
            <pc:docMk/>
            <pc:sldMk cId="1116909924" sldId="317"/>
            <ac:picMk id="8" creationId="{C9DC285A-54CC-A3C5-7EAD-0196423D9F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0:58:21.245" v="2167" actId="20577"/>
        <pc:sldMkLst>
          <pc:docMk/>
          <pc:sldMk cId="1192569408" sldId="318"/>
        </pc:sldMkLst>
        <pc:spChg chg="mod">
          <ac:chgData name="JUAN CAMILO MALDONADO PACHECO" userId="3d1e4131-d11a-4014-b485-01496bd3cc88" providerId="ADAL" clId="{A692FB18-1DAC-48DE-BBFE-0C3BD55C4EE1}" dt="2023-03-06T00:58:21.245" v="2167" actId="20577"/>
          <ac:spMkLst>
            <pc:docMk/>
            <pc:sldMk cId="1192569408" sldId="318"/>
            <ac:spMk id="10" creationId="{83C89C96-357A-9281-338A-841B3FC05B29}"/>
          </ac:spMkLst>
        </pc:spChg>
        <pc:picChg chg="add del">
          <ac:chgData name="JUAN CAMILO MALDONADO PACHECO" userId="3d1e4131-d11a-4014-b485-01496bd3cc88" providerId="ADAL" clId="{A692FB18-1DAC-48DE-BBFE-0C3BD55C4EE1}" dt="2023-03-05T22:57:58.994" v="712" actId="478"/>
          <ac:picMkLst>
            <pc:docMk/>
            <pc:sldMk cId="1192569408" sldId="318"/>
            <ac:picMk id="3" creationId="{FAD53059-1E8E-1150-4DF9-49BCE0ACC177}"/>
          </ac:picMkLst>
        </pc:picChg>
        <pc:picChg chg="add del mod">
          <ac:chgData name="JUAN CAMILO MALDONADO PACHECO" userId="3d1e4131-d11a-4014-b485-01496bd3cc88" providerId="ADAL" clId="{A692FB18-1DAC-48DE-BBFE-0C3BD55C4EE1}" dt="2023-03-05T22:55:45.091" v="710" actId="22"/>
          <ac:picMkLst>
            <pc:docMk/>
            <pc:sldMk cId="1192569408" sldId="318"/>
            <ac:picMk id="5" creationId="{FE274CA8-95B3-0F4F-5740-E9546BE2BA56}"/>
          </ac:picMkLst>
        </pc:picChg>
        <pc:picChg chg="add mod">
          <ac:chgData name="JUAN CAMILO MALDONADO PACHECO" userId="3d1e4131-d11a-4014-b485-01496bd3cc88" providerId="ADAL" clId="{A692FB18-1DAC-48DE-BBFE-0C3BD55C4EE1}" dt="2023-03-05T22:58:03.107" v="715" actId="1076"/>
          <ac:picMkLst>
            <pc:docMk/>
            <pc:sldMk cId="1192569408" sldId="318"/>
            <ac:picMk id="8" creationId="{B2D4B0A9-2E4D-09C1-295C-7F47BCD4F100}"/>
          </ac:picMkLst>
        </pc:picChg>
        <pc:picChg chg="ord">
          <ac:chgData name="JUAN CAMILO MALDONADO PACHECO" userId="3d1e4131-d11a-4014-b485-01496bd3cc88" providerId="ADAL" clId="{A692FB18-1DAC-48DE-BBFE-0C3BD55C4EE1}" dt="2023-03-05T22:58:05.630" v="716" actId="166"/>
          <ac:picMkLst>
            <pc:docMk/>
            <pc:sldMk cId="1192569408" sldId="318"/>
            <ac:picMk id="16" creationId="{DCDB8F5E-9D8C-A349-DB0A-2FFB179CC164}"/>
          </ac:picMkLst>
        </pc:picChg>
      </pc:sldChg>
      <pc:sldChg chg="add del">
        <pc:chgData name="JUAN CAMILO MALDONADO PACHECO" userId="3d1e4131-d11a-4014-b485-01496bd3cc88" providerId="ADAL" clId="{A692FB18-1DAC-48DE-BBFE-0C3BD55C4EE1}" dt="2023-03-05T22:35:05.507" v="565" actId="47"/>
        <pc:sldMkLst>
          <pc:docMk/>
          <pc:sldMk cId="1076234392" sldId="319"/>
        </pc:sldMkLst>
      </pc:sldChg>
      <pc:sldChg chg="addSp delSp modSp add mod">
        <pc:chgData name="JUAN CAMILO MALDONADO PACHECO" userId="3d1e4131-d11a-4014-b485-01496bd3cc88" providerId="ADAL" clId="{A692FB18-1DAC-48DE-BBFE-0C3BD55C4EE1}" dt="2023-03-06T01:27:38.550" v="2808" actId="1076"/>
        <pc:sldMkLst>
          <pc:docMk/>
          <pc:sldMk cId="3690379307" sldId="319"/>
        </pc:sldMkLst>
        <pc:spChg chg="mod">
          <ac:chgData name="JUAN CAMILO MALDONADO PACHECO" userId="3d1e4131-d11a-4014-b485-01496bd3cc88" providerId="ADAL" clId="{A692FB18-1DAC-48DE-BBFE-0C3BD55C4EE1}" dt="2023-03-06T01:21:48.545" v="2806" actId="20577"/>
          <ac:spMkLst>
            <pc:docMk/>
            <pc:sldMk cId="3690379307" sldId="319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06:32.932" v="722" actId="478"/>
          <ac:picMkLst>
            <pc:docMk/>
            <pc:sldMk cId="3690379307" sldId="31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1:27:38.550" v="2808" actId="1076"/>
          <ac:picMkLst>
            <pc:docMk/>
            <pc:sldMk cId="3690379307" sldId="319"/>
            <ac:picMk id="5" creationId="{6FC528E2-B003-EEC8-7855-A4B26DE152C7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1:33.553" v="2850" actId="20577"/>
        <pc:sldMkLst>
          <pc:docMk/>
          <pc:sldMk cId="713325201" sldId="320"/>
        </pc:sldMkLst>
        <pc:spChg chg="mod">
          <ac:chgData name="JUAN CAMILO MALDONADO PACHECO" userId="3d1e4131-d11a-4014-b485-01496bd3cc88" providerId="ADAL" clId="{A692FB18-1DAC-48DE-BBFE-0C3BD55C4EE1}" dt="2023-03-06T01:31:33.553" v="2850" actId="20577"/>
          <ac:spMkLst>
            <pc:docMk/>
            <pc:sldMk cId="713325201" sldId="320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07:58.909" v="725" actId="478"/>
          <ac:picMkLst>
            <pc:docMk/>
            <pc:sldMk cId="713325201" sldId="32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1:10:14.791" v="2573" actId="1076"/>
          <ac:picMkLst>
            <pc:docMk/>
            <pc:sldMk cId="713325201" sldId="320"/>
            <ac:picMk id="5" creationId="{2E0E8A73-8093-504B-45F4-383FF757861E}"/>
          </ac:picMkLst>
        </pc:picChg>
        <pc:picChg chg="ord">
          <ac:chgData name="JUAN CAMILO MALDONADO PACHECO" userId="3d1e4131-d11a-4014-b485-01496bd3cc88" providerId="ADAL" clId="{A692FB18-1DAC-48DE-BBFE-0C3BD55C4EE1}" dt="2023-03-06T01:10:16.929" v="2574" actId="166"/>
          <ac:picMkLst>
            <pc:docMk/>
            <pc:sldMk cId="713325201" sldId="320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2:06.660" v="2893" actId="20577"/>
        <pc:sldMkLst>
          <pc:docMk/>
          <pc:sldMk cId="3279904200" sldId="321"/>
        </pc:sldMkLst>
        <pc:spChg chg="mod">
          <ac:chgData name="JUAN CAMILO MALDONADO PACHECO" userId="3d1e4131-d11a-4014-b485-01496bd3cc88" providerId="ADAL" clId="{A692FB18-1DAC-48DE-BBFE-0C3BD55C4EE1}" dt="2023-03-06T01:32:06.660" v="2893" actId="20577"/>
          <ac:spMkLst>
            <pc:docMk/>
            <pc:sldMk cId="3279904200" sldId="32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09:16.408" v="728" actId="478"/>
          <ac:picMkLst>
            <pc:docMk/>
            <pc:sldMk cId="3279904200" sldId="32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1:12:30.622" v="2649" actId="1076"/>
          <ac:picMkLst>
            <pc:docMk/>
            <pc:sldMk cId="3279904200" sldId="321"/>
            <ac:picMk id="5" creationId="{2FABDA68-9D99-D29F-D871-A754CEB63C88}"/>
          </ac:picMkLst>
        </pc:picChg>
        <pc:picChg chg="ord">
          <ac:chgData name="JUAN CAMILO MALDONADO PACHECO" userId="3d1e4131-d11a-4014-b485-01496bd3cc88" providerId="ADAL" clId="{A692FB18-1DAC-48DE-BBFE-0C3BD55C4EE1}" dt="2023-03-05T23:09:22.473" v="732" actId="166"/>
          <ac:picMkLst>
            <pc:docMk/>
            <pc:sldMk cId="3279904200" sldId="321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4:56.106" v="3067" actId="20577"/>
        <pc:sldMkLst>
          <pc:docMk/>
          <pc:sldMk cId="4108773285" sldId="322"/>
        </pc:sldMkLst>
        <pc:spChg chg="mod">
          <ac:chgData name="JUAN CAMILO MALDONADO PACHECO" userId="3d1e4131-d11a-4014-b485-01496bd3cc88" providerId="ADAL" clId="{A692FB18-1DAC-48DE-BBFE-0C3BD55C4EE1}" dt="2023-03-06T01:34:56.106" v="3067" actId="20577"/>
          <ac:spMkLst>
            <pc:docMk/>
            <pc:sldMk cId="4108773285" sldId="32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0:26.661" v="733" actId="478"/>
          <ac:picMkLst>
            <pc:docMk/>
            <pc:sldMk cId="4108773285" sldId="32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1:14:10.807" v="2656" actId="1076"/>
          <ac:picMkLst>
            <pc:docMk/>
            <pc:sldMk cId="4108773285" sldId="322"/>
            <ac:picMk id="5" creationId="{C2BF80C1-626D-B9F7-6648-E15FF8ED0B1D}"/>
          </ac:picMkLst>
        </pc:picChg>
        <pc:picChg chg="ord">
          <ac:chgData name="JUAN CAMILO MALDONADO PACHECO" userId="3d1e4131-d11a-4014-b485-01496bd3cc88" providerId="ADAL" clId="{A692FB18-1DAC-48DE-BBFE-0C3BD55C4EE1}" dt="2023-03-05T23:10:35.016" v="738" actId="166"/>
          <ac:picMkLst>
            <pc:docMk/>
            <pc:sldMk cId="4108773285" sldId="322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6:08.806" v="3135" actId="20577"/>
        <pc:sldMkLst>
          <pc:docMk/>
          <pc:sldMk cId="4152141532" sldId="323"/>
        </pc:sldMkLst>
        <pc:spChg chg="mod">
          <ac:chgData name="JUAN CAMILO MALDONADO PACHECO" userId="3d1e4131-d11a-4014-b485-01496bd3cc88" providerId="ADAL" clId="{A692FB18-1DAC-48DE-BBFE-0C3BD55C4EE1}" dt="2023-03-06T01:36:08.806" v="3135" actId="20577"/>
          <ac:spMkLst>
            <pc:docMk/>
            <pc:sldMk cId="4152141532" sldId="323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3:12:10.478" v="747" actId="478"/>
          <ac:picMkLst>
            <pc:docMk/>
            <pc:sldMk cId="4152141532" sldId="32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2:14.730" v="750" actId="1076"/>
          <ac:picMkLst>
            <pc:docMk/>
            <pc:sldMk cId="4152141532" sldId="323"/>
            <ac:picMk id="5" creationId="{52198A18-A877-767F-7FD8-DAD2ACF7D2A8}"/>
          </ac:picMkLst>
        </pc:picChg>
        <pc:picChg chg="ord">
          <ac:chgData name="JUAN CAMILO MALDONADO PACHECO" userId="3d1e4131-d11a-4014-b485-01496bd3cc88" providerId="ADAL" clId="{A692FB18-1DAC-48DE-BBFE-0C3BD55C4EE1}" dt="2023-03-05T23:12:34.257" v="751" actId="166"/>
          <ac:picMkLst>
            <pc:docMk/>
            <pc:sldMk cId="4152141532" sldId="323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3:12:36.777" v="752" actId="166"/>
          <ac:picMkLst>
            <pc:docMk/>
            <pc:sldMk cId="4152141532" sldId="323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6:55.181" v="3182" actId="20577"/>
        <pc:sldMkLst>
          <pc:docMk/>
          <pc:sldMk cId="1702493876" sldId="324"/>
        </pc:sldMkLst>
        <pc:spChg chg="mod">
          <ac:chgData name="JUAN CAMILO MALDONADO PACHECO" userId="3d1e4131-d11a-4014-b485-01496bd3cc88" providerId="ADAL" clId="{A692FB18-1DAC-48DE-BBFE-0C3BD55C4EE1}" dt="2023-03-06T01:36:55.181" v="3182" actId="20577"/>
          <ac:spMkLst>
            <pc:docMk/>
            <pc:sldMk cId="1702493876" sldId="32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3:25.357" v="753" actId="478"/>
          <ac:picMkLst>
            <pc:docMk/>
            <pc:sldMk cId="1702493876" sldId="32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3:34.058" v="756" actId="1076"/>
          <ac:picMkLst>
            <pc:docMk/>
            <pc:sldMk cId="1702493876" sldId="324"/>
            <ac:picMk id="5" creationId="{C864A53D-3FA8-A3F5-58A3-C976A59BFCB6}"/>
          </ac:picMkLst>
        </pc:picChg>
        <pc:picChg chg="ord">
          <ac:chgData name="JUAN CAMILO MALDONADO PACHECO" userId="3d1e4131-d11a-4014-b485-01496bd3cc88" providerId="ADAL" clId="{A692FB18-1DAC-48DE-BBFE-0C3BD55C4EE1}" dt="2023-03-05T23:13:36.850" v="757" actId="166"/>
          <ac:picMkLst>
            <pc:docMk/>
            <pc:sldMk cId="1702493876" sldId="324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39:47.879" v="3202" actId="20577"/>
        <pc:sldMkLst>
          <pc:docMk/>
          <pc:sldMk cId="1887152941" sldId="325"/>
        </pc:sldMkLst>
        <pc:spChg chg="mod">
          <ac:chgData name="JUAN CAMILO MALDONADO PACHECO" userId="3d1e4131-d11a-4014-b485-01496bd3cc88" providerId="ADAL" clId="{A692FB18-1DAC-48DE-BBFE-0C3BD55C4EE1}" dt="2023-03-06T01:39:47.879" v="3202" actId="20577"/>
          <ac:spMkLst>
            <pc:docMk/>
            <pc:sldMk cId="1887152941" sldId="32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4:28.198" v="758" actId="478"/>
          <ac:picMkLst>
            <pc:docMk/>
            <pc:sldMk cId="1887152941" sldId="32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4:37.906" v="761" actId="1076"/>
          <ac:picMkLst>
            <pc:docMk/>
            <pc:sldMk cId="1887152941" sldId="325"/>
            <ac:picMk id="5" creationId="{B25A475B-C849-C0E4-29D2-55270941936B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1:40:36.315" v="3256" actId="1076"/>
        <pc:sldMkLst>
          <pc:docMk/>
          <pc:sldMk cId="2420507148" sldId="326"/>
        </pc:sldMkLst>
        <pc:spChg chg="mod">
          <ac:chgData name="JUAN CAMILO MALDONADO PACHECO" userId="3d1e4131-d11a-4014-b485-01496bd3cc88" providerId="ADAL" clId="{A692FB18-1DAC-48DE-BBFE-0C3BD55C4EE1}" dt="2023-03-06T01:40:36.315" v="3256" actId="1076"/>
          <ac:spMkLst>
            <pc:docMk/>
            <pc:sldMk cId="2420507148" sldId="326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6:10.232" v="762" actId="478"/>
          <ac:picMkLst>
            <pc:docMk/>
            <pc:sldMk cId="2420507148" sldId="326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16:19.026" v="768" actId="1076"/>
          <ac:picMkLst>
            <pc:docMk/>
            <pc:sldMk cId="2420507148" sldId="326"/>
            <ac:picMk id="5" creationId="{D380E62D-E8F1-DF90-6305-4765C9CB518A}"/>
          </ac:picMkLst>
        </pc:picChg>
        <pc:picChg chg="ord">
          <ac:chgData name="JUAN CAMILO MALDONADO PACHECO" userId="3d1e4131-d11a-4014-b485-01496bd3cc88" providerId="ADAL" clId="{A692FB18-1DAC-48DE-BBFE-0C3BD55C4EE1}" dt="2023-03-05T23:16:21.265" v="769" actId="166"/>
          <ac:picMkLst>
            <pc:docMk/>
            <pc:sldMk cId="2420507148" sldId="326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10:47.638" v="3435" actId="20577"/>
        <pc:sldMkLst>
          <pc:docMk/>
          <pc:sldMk cId="2013188407" sldId="327"/>
        </pc:sldMkLst>
        <pc:spChg chg="mod">
          <ac:chgData name="JUAN CAMILO MALDONADO PACHECO" userId="3d1e4131-d11a-4014-b485-01496bd3cc88" providerId="ADAL" clId="{A692FB18-1DAC-48DE-BBFE-0C3BD55C4EE1}" dt="2023-03-06T02:10:47.638" v="3435" actId="20577"/>
          <ac:spMkLst>
            <pc:docMk/>
            <pc:sldMk cId="2013188407" sldId="327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19:21.226" v="774" actId="478"/>
          <ac:picMkLst>
            <pc:docMk/>
            <pc:sldMk cId="2013188407" sldId="327"/>
            <ac:picMk id="3" creationId="{FAD53059-1E8E-1150-4DF9-49BCE0ACC177}"/>
          </ac:picMkLst>
        </pc:picChg>
        <pc:picChg chg="add del mod">
          <ac:chgData name="JUAN CAMILO MALDONADO PACHECO" userId="3d1e4131-d11a-4014-b485-01496bd3cc88" providerId="ADAL" clId="{A692FB18-1DAC-48DE-BBFE-0C3BD55C4EE1}" dt="2023-03-06T02:09:56.777" v="3382" actId="1076"/>
          <ac:picMkLst>
            <pc:docMk/>
            <pc:sldMk cId="2013188407" sldId="327"/>
            <ac:picMk id="5" creationId="{C25E1931-F800-AE81-2820-9B28B2AA5261}"/>
          </ac:picMkLst>
        </pc:picChg>
        <pc:picChg chg="add del">
          <ac:chgData name="JUAN CAMILO MALDONADO PACHECO" userId="3d1e4131-d11a-4014-b485-01496bd3cc88" providerId="ADAL" clId="{A692FB18-1DAC-48DE-BBFE-0C3BD55C4EE1}" dt="2023-03-05T23:20:51.448" v="782" actId="22"/>
          <ac:picMkLst>
            <pc:docMk/>
            <pc:sldMk cId="2013188407" sldId="327"/>
            <ac:picMk id="8" creationId="{0FAFDA8C-F33D-DF40-3C20-15A95A24B97A}"/>
          </ac:picMkLst>
        </pc:picChg>
        <pc:picChg chg="ord">
          <ac:chgData name="JUAN CAMILO MALDONADO PACHECO" userId="3d1e4131-d11a-4014-b485-01496bd3cc88" providerId="ADAL" clId="{A692FB18-1DAC-48DE-BBFE-0C3BD55C4EE1}" dt="2023-03-05T23:19:31.560" v="779" actId="166"/>
          <ac:picMkLst>
            <pc:docMk/>
            <pc:sldMk cId="2013188407" sldId="327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12:00.486" v="3488" actId="20577"/>
        <pc:sldMkLst>
          <pc:docMk/>
          <pc:sldMk cId="3321790295" sldId="328"/>
        </pc:sldMkLst>
        <pc:spChg chg="mod">
          <ac:chgData name="JUAN CAMILO MALDONADO PACHECO" userId="3d1e4131-d11a-4014-b485-01496bd3cc88" providerId="ADAL" clId="{A692FB18-1DAC-48DE-BBFE-0C3BD55C4EE1}" dt="2023-03-06T02:12:00.486" v="3488" actId="20577"/>
          <ac:spMkLst>
            <pc:docMk/>
            <pc:sldMk cId="3321790295" sldId="328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20:55.621" v="784" actId="478"/>
          <ac:picMkLst>
            <pc:docMk/>
            <pc:sldMk cId="3321790295" sldId="328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20:57.530" v="786" actId="1076"/>
          <ac:picMkLst>
            <pc:docMk/>
            <pc:sldMk cId="3321790295" sldId="328"/>
            <ac:picMk id="5" creationId="{E9E5AE3A-EC33-21D1-D56C-AF2751D0885D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12:52.934" v="3514"/>
        <pc:sldMkLst>
          <pc:docMk/>
          <pc:sldMk cId="2202541795" sldId="329"/>
        </pc:sldMkLst>
        <pc:spChg chg="mod">
          <ac:chgData name="JUAN CAMILO MALDONADO PACHECO" userId="3d1e4131-d11a-4014-b485-01496bd3cc88" providerId="ADAL" clId="{A692FB18-1DAC-48DE-BBFE-0C3BD55C4EE1}" dt="2023-03-06T02:12:52.934" v="3514"/>
          <ac:spMkLst>
            <pc:docMk/>
            <pc:sldMk cId="2202541795" sldId="329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22:27.133" v="788" actId="478"/>
          <ac:picMkLst>
            <pc:docMk/>
            <pc:sldMk cId="2202541795" sldId="32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22:30.578" v="791" actId="1076"/>
          <ac:picMkLst>
            <pc:docMk/>
            <pc:sldMk cId="2202541795" sldId="329"/>
            <ac:picMk id="5" creationId="{BC3C5016-C312-347B-3DB5-B95898ED151B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14:00.769" v="3593" actId="20577"/>
        <pc:sldMkLst>
          <pc:docMk/>
          <pc:sldMk cId="2007136037" sldId="330"/>
        </pc:sldMkLst>
        <pc:spChg chg="add del mod">
          <ac:chgData name="JUAN CAMILO MALDONADO PACHECO" userId="3d1e4131-d11a-4014-b485-01496bd3cc88" providerId="ADAL" clId="{A692FB18-1DAC-48DE-BBFE-0C3BD55C4EE1}" dt="2023-03-06T02:14:00.769" v="3593" actId="20577"/>
          <ac:spMkLst>
            <pc:docMk/>
            <pc:sldMk cId="2007136037" sldId="330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24:28.163" v="795" actId="478"/>
          <ac:picMkLst>
            <pc:docMk/>
            <pc:sldMk cId="2007136037" sldId="33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24:30.033" v="796" actId="1076"/>
          <ac:picMkLst>
            <pc:docMk/>
            <pc:sldMk cId="2007136037" sldId="330"/>
            <ac:picMk id="5" creationId="{E08344FF-68EC-9C9D-C2C5-3DBFB9BC3923}"/>
          </ac:picMkLst>
        </pc:picChg>
        <pc:picChg chg="add del">
          <ac:chgData name="JUAN CAMILO MALDONADO PACHECO" userId="3d1e4131-d11a-4014-b485-01496bd3cc88" providerId="ADAL" clId="{A692FB18-1DAC-48DE-BBFE-0C3BD55C4EE1}" dt="2023-03-05T23:24:27.070" v="794" actId="478"/>
          <ac:picMkLst>
            <pc:docMk/>
            <pc:sldMk cId="2007136037" sldId="330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22:57.737" v="3981" actId="20577"/>
        <pc:sldMkLst>
          <pc:docMk/>
          <pc:sldMk cId="417132550" sldId="331"/>
        </pc:sldMkLst>
        <pc:spChg chg="mod">
          <ac:chgData name="JUAN CAMILO MALDONADO PACHECO" userId="3d1e4131-d11a-4014-b485-01496bd3cc88" providerId="ADAL" clId="{A692FB18-1DAC-48DE-BBFE-0C3BD55C4EE1}" dt="2023-03-06T02:22:57.737" v="3981" actId="20577"/>
          <ac:spMkLst>
            <pc:docMk/>
            <pc:sldMk cId="417132550" sldId="33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33:56.172" v="802" actId="478"/>
          <ac:picMkLst>
            <pc:docMk/>
            <pc:sldMk cId="417132550" sldId="33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34:01.129" v="805" actId="1076"/>
          <ac:picMkLst>
            <pc:docMk/>
            <pc:sldMk cId="417132550" sldId="331"/>
            <ac:picMk id="5" creationId="{3EDEF20D-D049-1B23-EE55-0481BA92F83E}"/>
          </ac:picMkLst>
        </pc:picChg>
        <pc:picChg chg="ord">
          <ac:chgData name="JUAN CAMILO MALDONADO PACHECO" userId="3d1e4131-d11a-4014-b485-01496bd3cc88" providerId="ADAL" clId="{A692FB18-1DAC-48DE-BBFE-0C3BD55C4EE1}" dt="2023-03-05T23:34:04.719" v="806" actId="166"/>
          <ac:picMkLst>
            <pc:docMk/>
            <pc:sldMk cId="417132550" sldId="331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23:12.555" v="3982" actId="113"/>
        <pc:sldMkLst>
          <pc:docMk/>
          <pc:sldMk cId="2391484646" sldId="332"/>
        </pc:sldMkLst>
        <pc:spChg chg="mod">
          <ac:chgData name="JUAN CAMILO MALDONADO PACHECO" userId="3d1e4131-d11a-4014-b485-01496bd3cc88" providerId="ADAL" clId="{A692FB18-1DAC-48DE-BBFE-0C3BD55C4EE1}" dt="2023-03-06T02:23:12.555" v="3982" actId="113"/>
          <ac:spMkLst>
            <pc:docMk/>
            <pc:sldMk cId="2391484646" sldId="33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38:11.701" v="807" actId="478"/>
          <ac:picMkLst>
            <pc:docMk/>
            <pc:sldMk cId="2391484646" sldId="33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21:43.880" v="3876" actId="1076"/>
          <ac:picMkLst>
            <pc:docMk/>
            <pc:sldMk cId="2391484646" sldId="332"/>
            <ac:picMk id="5" creationId="{EB4B8084-8C5F-3216-1C65-AD41885E5865}"/>
          </ac:picMkLst>
        </pc:picChg>
        <pc:picChg chg="ord">
          <ac:chgData name="JUAN CAMILO MALDONADO PACHECO" userId="3d1e4131-d11a-4014-b485-01496bd3cc88" providerId="ADAL" clId="{A692FB18-1DAC-48DE-BBFE-0C3BD55C4EE1}" dt="2023-03-06T02:21:42.112" v="3875" actId="166"/>
          <ac:picMkLst>
            <pc:docMk/>
            <pc:sldMk cId="2391484646" sldId="332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24:43.767" v="4074" actId="20577"/>
        <pc:sldMkLst>
          <pc:docMk/>
          <pc:sldMk cId="4131913473" sldId="333"/>
        </pc:sldMkLst>
        <pc:spChg chg="mod">
          <ac:chgData name="JUAN CAMILO MALDONADO PACHECO" userId="3d1e4131-d11a-4014-b485-01496bd3cc88" providerId="ADAL" clId="{A692FB18-1DAC-48DE-BBFE-0C3BD55C4EE1}" dt="2023-03-06T02:24:43.767" v="4074" actId="20577"/>
          <ac:spMkLst>
            <pc:docMk/>
            <pc:sldMk cId="4131913473" sldId="33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39:45.946" v="811" actId="478"/>
          <ac:picMkLst>
            <pc:docMk/>
            <pc:sldMk cId="4131913473" sldId="33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39:47.656" v="813" actId="1076"/>
          <ac:picMkLst>
            <pc:docMk/>
            <pc:sldMk cId="4131913473" sldId="333"/>
            <ac:picMk id="5" creationId="{22277DA4-A4A6-3466-C2E7-59AE7ABAFC7D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26:23.235" v="4134" actId="20577"/>
        <pc:sldMkLst>
          <pc:docMk/>
          <pc:sldMk cId="2290975541" sldId="334"/>
        </pc:sldMkLst>
        <pc:spChg chg="mod">
          <ac:chgData name="JUAN CAMILO MALDONADO PACHECO" userId="3d1e4131-d11a-4014-b485-01496bd3cc88" providerId="ADAL" clId="{A692FB18-1DAC-48DE-BBFE-0C3BD55C4EE1}" dt="2023-03-06T02:26:23.235" v="4134" actId="20577"/>
          <ac:spMkLst>
            <pc:docMk/>
            <pc:sldMk cId="2290975541" sldId="33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42:24.423" v="814" actId="478"/>
          <ac:picMkLst>
            <pc:docMk/>
            <pc:sldMk cId="2290975541" sldId="33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42:30.680" v="817" actId="1076"/>
          <ac:picMkLst>
            <pc:docMk/>
            <pc:sldMk cId="2290975541" sldId="334"/>
            <ac:picMk id="5" creationId="{6DED93C6-8BE2-B205-1C25-EBED6C80A2BC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2:29.334" v="4279" actId="1076"/>
        <pc:sldMkLst>
          <pc:docMk/>
          <pc:sldMk cId="515413088" sldId="335"/>
        </pc:sldMkLst>
        <pc:spChg chg="mod">
          <ac:chgData name="JUAN CAMILO MALDONADO PACHECO" userId="3d1e4131-d11a-4014-b485-01496bd3cc88" providerId="ADAL" clId="{A692FB18-1DAC-48DE-BBFE-0C3BD55C4EE1}" dt="2023-03-06T02:32:23.714" v="4277" actId="20577"/>
          <ac:spMkLst>
            <pc:docMk/>
            <pc:sldMk cId="515413088" sldId="33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46:10.370" v="822" actId="478"/>
          <ac:picMkLst>
            <pc:docMk/>
            <pc:sldMk cId="515413088" sldId="33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32:29.334" v="4279" actId="1076"/>
          <ac:picMkLst>
            <pc:docMk/>
            <pc:sldMk cId="515413088" sldId="335"/>
            <ac:picMk id="5" creationId="{ED5D73D2-5F88-F621-6CA7-CF91B52B11EC}"/>
          </ac:picMkLst>
        </pc:picChg>
        <pc:picChg chg="ord">
          <ac:chgData name="JUAN CAMILO MALDONADO PACHECO" userId="3d1e4131-d11a-4014-b485-01496bd3cc88" providerId="ADAL" clId="{A692FB18-1DAC-48DE-BBFE-0C3BD55C4EE1}" dt="2023-03-05T23:46:19.030" v="826" actId="166"/>
          <ac:picMkLst>
            <pc:docMk/>
            <pc:sldMk cId="515413088" sldId="335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3:46.916" v="4383" actId="20577"/>
        <pc:sldMkLst>
          <pc:docMk/>
          <pc:sldMk cId="1467519724" sldId="336"/>
        </pc:sldMkLst>
        <pc:spChg chg="mod">
          <ac:chgData name="JUAN CAMILO MALDONADO PACHECO" userId="3d1e4131-d11a-4014-b485-01496bd3cc88" providerId="ADAL" clId="{A692FB18-1DAC-48DE-BBFE-0C3BD55C4EE1}" dt="2023-03-06T02:33:46.916" v="4383" actId="20577"/>
          <ac:spMkLst>
            <pc:docMk/>
            <pc:sldMk cId="1467519724" sldId="336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48:29.985" v="827" actId="478"/>
          <ac:picMkLst>
            <pc:docMk/>
            <pc:sldMk cId="1467519724" sldId="336"/>
            <ac:picMk id="3" creationId="{FAD53059-1E8E-1150-4DF9-49BCE0ACC177}"/>
          </ac:picMkLst>
        </pc:picChg>
        <pc:picChg chg="mod">
          <ac:chgData name="JUAN CAMILO MALDONADO PACHECO" userId="3d1e4131-d11a-4014-b485-01496bd3cc88" providerId="ADAL" clId="{A692FB18-1DAC-48DE-BBFE-0C3BD55C4EE1}" dt="2023-03-06T02:32:35.898" v="4280" actId="1076"/>
          <ac:picMkLst>
            <pc:docMk/>
            <pc:sldMk cId="1467519724" sldId="336"/>
            <ac:picMk id="4" creationId="{035B6ED4-28D8-F8ED-E3DA-18FF117D94C4}"/>
          </ac:picMkLst>
        </pc:picChg>
        <pc:picChg chg="add mod">
          <ac:chgData name="JUAN CAMILO MALDONADO PACHECO" userId="3d1e4131-d11a-4014-b485-01496bd3cc88" providerId="ADAL" clId="{A692FB18-1DAC-48DE-BBFE-0C3BD55C4EE1}" dt="2023-03-05T23:48:35.023" v="830" actId="1076"/>
          <ac:picMkLst>
            <pc:docMk/>
            <pc:sldMk cId="1467519724" sldId="336"/>
            <ac:picMk id="5" creationId="{9A04E02E-354B-9F91-6C7F-217A2687DDB9}"/>
          </ac:picMkLst>
        </pc:picChg>
        <pc:picChg chg="ord">
          <ac:chgData name="JUAN CAMILO MALDONADO PACHECO" userId="3d1e4131-d11a-4014-b485-01496bd3cc88" providerId="ADAL" clId="{A692FB18-1DAC-48DE-BBFE-0C3BD55C4EE1}" dt="2023-03-05T23:48:37.693" v="831" actId="166"/>
          <ac:picMkLst>
            <pc:docMk/>
            <pc:sldMk cId="1467519724" sldId="336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3:48:41.424" v="832" actId="166"/>
          <ac:picMkLst>
            <pc:docMk/>
            <pc:sldMk cId="1467519724" sldId="336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5:00.645" v="4455" actId="20577"/>
        <pc:sldMkLst>
          <pc:docMk/>
          <pc:sldMk cId="272060305" sldId="337"/>
        </pc:sldMkLst>
        <pc:spChg chg="mod">
          <ac:chgData name="JUAN CAMILO MALDONADO PACHECO" userId="3d1e4131-d11a-4014-b485-01496bd3cc88" providerId="ADAL" clId="{A692FB18-1DAC-48DE-BBFE-0C3BD55C4EE1}" dt="2023-03-06T02:35:00.645" v="4455" actId="20577"/>
          <ac:spMkLst>
            <pc:docMk/>
            <pc:sldMk cId="272060305" sldId="337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0:22.052" v="833" actId="478"/>
          <ac:picMkLst>
            <pc:docMk/>
            <pc:sldMk cId="272060305" sldId="337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0:29.662" v="835" actId="1076"/>
          <ac:picMkLst>
            <pc:docMk/>
            <pc:sldMk cId="272060305" sldId="337"/>
            <ac:picMk id="5" creationId="{C9ED3B84-EEA8-0DC8-1289-779D000232C3}"/>
          </ac:picMkLst>
        </pc:picChg>
        <pc:picChg chg="ord">
          <ac:chgData name="JUAN CAMILO MALDONADO PACHECO" userId="3d1e4131-d11a-4014-b485-01496bd3cc88" providerId="ADAL" clId="{A692FB18-1DAC-48DE-BBFE-0C3BD55C4EE1}" dt="2023-03-05T23:50:36.727" v="836" actId="166"/>
          <ac:picMkLst>
            <pc:docMk/>
            <pc:sldMk cId="272060305" sldId="337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3:50:40.151" v="837" actId="166"/>
          <ac:picMkLst>
            <pc:docMk/>
            <pc:sldMk cId="272060305" sldId="337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5:37.081" v="4504" actId="20577"/>
        <pc:sldMkLst>
          <pc:docMk/>
          <pc:sldMk cId="480655404" sldId="338"/>
        </pc:sldMkLst>
        <pc:spChg chg="mod">
          <ac:chgData name="JUAN CAMILO MALDONADO PACHECO" userId="3d1e4131-d11a-4014-b485-01496bd3cc88" providerId="ADAL" clId="{A692FB18-1DAC-48DE-BBFE-0C3BD55C4EE1}" dt="2023-03-06T02:35:37.081" v="4504" actId="20577"/>
          <ac:spMkLst>
            <pc:docMk/>
            <pc:sldMk cId="480655404" sldId="338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2:06.179" v="838" actId="478"/>
          <ac:picMkLst>
            <pc:docMk/>
            <pc:sldMk cId="480655404" sldId="338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2:20.542" v="844" actId="1076"/>
          <ac:picMkLst>
            <pc:docMk/>
            <pc:sldMk cId="480655404" sldId="338"/>
            <ac:picMk id="5" creationId="{F25CE73E-D447-2BA1-51AC-1669AD57E098}"/>
          </ac:picMkLst>
        </pc:picChg>
        <pc:picChg chg="ord">
          <ac:chgData name="JUAN CAMILO MALDONADO PACHECO" userId="3d1e4131-d11a-4014-b485-01496bd3cc88" providerId="ADAL" clId="{A692FB18-1DAC-48DE-BBFE-0C3BD55C4EE1}" dt="2023-03-05T23:52:13.477" v="842" actId="166"/>
          <ac:picMkLst>
            <pc:docMk/>
            <pc:sldMk cId="480655404" sldId="338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5T23:52:16.008" v="843" actId="166"/>
          <ac:picMkLst>
            <pc:docMk/>
            <pc:sldMk cId="480655404" sldId="338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7:55.619" v="4670" actId="20577"/>
        <pc:sldMkLst>
          <pc:docMk/>
          <pc:sldMk cId="2303797842" sldId="339"/>
        </pc:sldMkLst>
        <pc:spChg chg="mod">
          <ac:chgData name="JUAN CAMILO MALDONADO PACHECO" userId="3d1e4131-d11a-4014-b485-01496bd3cc88" providerId="ADAL" clId="{A692FB18-1DAC-48DE-BBFE-0C3BD55C4EE1}" dt="2023-03-06T02:37:55.619" v="4670" actId="20577"/>
          <ac:spMkLst>
            <pc:docMk/>
            <pc:sldMk cId="2303797842" sldId="339"/>
            <ac:spMk id="10" creationId="{83C89C96-357A-9281-338A-841B3FC05B29}"/>
          </ac:spMkLst>
        </pc:spChg>
        <pc:picChg chg="del mod">
          <ac:chgData name="JUAN CAMILO MALDONADO PACHECO" userId="3d1e4131-d11a-4014-b485-01496bd3cc88" providerId="ADAL" clId="{A692FB18-1DAC-48DE-BBFE-0C3BD55C4EE1}" dt="2023-03-05T23:56:36.704" v="850" actId="478"/>
          <ac:picMkLst>
            <pc:docMk/>
            <pc:sldMk cId="2303797842" sldId="33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6:40.999" v="852" actId="1076"/>
          <ac:picMkLst>
            <pc:docMk/>
            <pc:sldMk cId="2303797842" sldId="339"/>
            <ac:picMk id="5" creationId="{BC73E8E0-232C-D639-9FD1-DE65A37A73A5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38:56.630" v="4765" actId="20577"/>
        <pc:sldMkLst>
          <pc:docMk/>
          <pc:sldMk cId="1681094484" sldId="340"/>
        </pc:sldMkLst>
        <pc:spChg chg="mod">
          <ac:chgData name="JUAN CAMILO MALDONADO PACHECO" userId="3d1e4131-d11a-4014-b485-01496bd3cc88" providerId="ADAL" clId="{A692FB18-1DAC-48DE-BBFE-0C3BD55C4EE1}" dt="2023-03-06T02:38:56.630" v="4765" actId="20577"/>
          <ac:spMkLst>
            <pc:docMk/>
            <pc:sldMk cId="1681094484" sldId="340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7:23.615" v="853" actId="478"/>
          <ac:picMkLst>
            <pc:docMk/>
            <pc:sldMk cId="1681094484" sldId="34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7:27.358" v="856" actId="1076"/>
          <ac:picMkLst>
            <pc:docMk/>
            <pc:sldMk cId="1681094484" sldId="340"/>
            <ac:picMk id="5" creationId="{898DD27C-99D8-1173-9B16-4369B6D3FA65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0:09.206" v="4856" actId="20577"/>
        <pc:sldMkLst>
          <pc:docMk/>
          <pc:sldMk cId="3691456050" sldId="341"/>
        </pc:sldMkLst>
        <pc:spChg chg="mod">
          <ac:chgData name="JUAN CAMILO MALDONADO PACHECO" userId="3d1e4131-d11a-4014-b485-01496bd3cc88" providerId="ADAL" clId="{A692FB18-1DAC-48DE-BBFE-0C3BD55C4EE1}" dt="2023-03-06T02:40:09.206" v="4856" actId="20577"/>
          <ac:spMkLst>
            <pc:docMk/>
            <pc:sldMk cId="3691456050" sldId="34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8:35.827" v="857" actId="478"/>
          <ac:picMkLst>
            <pc:docMk/>
            <pc:sldMk cId="3691456050" sldId="34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5T23:58:37.141" v="859" actId="1076"/>
          <ac:picMkLst>
            <pc:docMk/>
            <pc:sldMk cId="3691456050" sldId="341"/>
            <ac:picMk id="5" creationId="{531E4A8D-3786-4529-519A-302E13EE5066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0:41.026" v="4916" actId="20577"/>
        <pc:sldMkLst>
          <pc:docMk/>
          <pc:sldMk cId="3970020188" sldId="342"/>
        </pc:sldMkLst>
        <pc:spChg chg="mod">
          <ac:chgData name="JUAN CAMILO MALDONADO PACHECO" userId="3d1e4131-d11a-4014-b485-01496bd3cc88" providerId="ADAL" clId="{A692FB18-1DAC-48DE-BBFE-0C3BD55C4EE1}" dt="2023-03-06T02:40:41.026" v="4916" actId="20577"/>
          <ac:spMkLst>
            <pc:docMk/>
            <pc:sldMk cId="3970020188" sldId="34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5T23:59:17.931" v="860" actId="478"/>
          <ac:picMkLst>
            <pc:docMk/>
            <pc:sldMk cId="3970020188" sldId="342"/>
            <ac:picMk id="3" creationId="{FAD53059-1E8E-1150-4DF9-49BCE0ACC177}"/>
          </ac:picMkLst>
        </pc:picChg>
        <pc:picChg chg="add del">
          <ac:chgData name="JUAN CAMILO MALDONADO PACHECO" userId="3d1e4131-d11a-4014-b485-01496bd3cc88" providerId="ADAL" clId="{A692FB18-1DAC-48DE-BBFE-0C3BD55C4EE1}" dt="2023-03-05T23:59:22.618" v="864" actId="478"/>
          <ac:picMkLst>
            <pc:docMk/>
            <pc:sldMk cId="3970020188" sldId="342"/>
            <ac:picMk id="5" creationId="{B83A6C9E-5120-C65E-3D70-9F1D262479EE}"/>
          </ac:picMkLst>
        </pc:picChg>
        <pc:picChg chg="add mod">
          <ac:chgData name="JUAN CAMILO MALDONADO PACHECO" userId="3d1e4131-d11a-4014-b485-01496bd3cc88" providerId="ADAL" clId="{A692FB18-1DAC-48DE-BBFE-0C3BD55C4EE1}" dt="2023-03-06T02:40:34.238" v="4909" actId="1076"/>
          <ac:picMkLst>
            <pc:docMk/>
            <pc:sldMk cId="3970020188" sldId="342"/>
            <ac:picMk id="6" creationId="{9C1E0520-AC79-3060-8DF7-232E8CAFEFDE}"/>
          </ac:picMkLst>
        </pc:picChg>
        <pc:picChg chg="ord">
          <ac:chgData name="JUAN CAMILO MALDONADO PACHECO" userId="3d1e4131-d11a-4014-b485-01496bd3cc88" providerId="ADAL" clId="{A692FB18-1DAC-48DE-BBFE-0C3BD55C4EE1}" dt="2023-03-05T23:59:27.486" v="866" actId="166"/>
          <ac:picMkLst>
            <pc:docMk/>
            <pc:sldMk cId="3970020188" sldId="342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2:54.148" v="5042" actId="20577"/>
        <pc:sldMkLst>
          <pc:docMk/>
          <pc:sldMk cId="3517243827" sldId="343"/>
        </pc:sldMkLst>
        <pc:spChg chg="mod">
          <ac:chgData name="JUAN CAMILO MALDONADO PACHECO" userId="3d1e4131-d11a-4014-b485-01496bd3cc88" providerId="ADAL" clId="{A692FB18-1DAC-48DE-BBFE-0C3BD55C4EE1}" dt="2023-03-06T02:42:54.148" v="5042" actId="20577"/>
          <ac:spMkLst>
            <pc:docMk/>
            <pc:sldMk cId="3517243827" sldId="34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05:27.454" v="871" actId="478"/>
          <ac:picMkLst>
            <pc:docMk/>
            <pc:sldMk cId="3517243827" sldId="34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05:29.901" v="873" actId="1076"/>
          <ac:picMkLst>
            <pc:docMk/>
            <pc:sldMk cId="3517243827" sldId="343"/>
            <ac:picMk id="5" creationId="{223B2063-F1FB-3FEF-7B58-DCE37AC449C2}"/>
          </ac:picMkLst>
        </pc:picChg>
        <pc:picChg chg="ord">
          <ac:chgData name="JUAN CAMILO MALDONADO PACHECO" userId="3d1e4131-d11a-4014-b485-01496bd3cc88" providerId="ADAL" clId="{A692FB18-1DAC-48DE-BBFE-0C3BD55C4EE1}" dt="2023-03-06T00:05:32.157" v="874" actId="166"/>
          <ac:picMkLst>
            <pc:docMk/>
            <pc:sldMk cId="3517243827" sldId="343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3:47.481" v="5069" actId="20577"/>
        <pc:sldMkLst>
          <pc:docMk/>
          <pc:sldMk cId="753673420" sldId="344"/>
        </pc:sldMkLst>
        <pc:spChg chg="mod">
          <ac:chgData name="JUAN CAMILO MALDONADO PACHECO" userId="3d1e4131-d11a-4014-b485-01496bd3cc88" providerId="ADAL" clId="{A692FB18-1DAC-48DE-BBFE-0C3BD55C4EE1}" dt="2023-03-06T02:43:47.481" v="5069" actId="20577"/>
          <ac:spMkLst>
            <pc:docMk/>
            <pc:sldMk cId="753673420" sldId="34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06:22.809" v="875" actId="478"/>
          <ac:picMkLst>
            <pc:docMk/>
            <pc:sldMk cId="753673420" sldId="34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06:25.781" v="877" actId="1076"/>
          <ac:picMkLst>
            <pc:docMk/>
            <pc:sldMk cId="753673420" sldId="344"/>
            <ac:picMk id="5" creationId="{A9065C4D-ACB2-9685-F2C2-CDAED1D95AB8}"/>
          </ac:picMkLst>
        </pc:picChg>
        <pc:picChg chg="ord">
          <ac:chgData name="JUAN CAMILO MALDONADO PACHECO" userId="3d1e4131-d11a-4014-b485-01496bd3cc88" providerId="ADAL" clId="{A692FB18-1DAC-48DE-BBFE-0C3BD55C4EE1}" dt="2023-03-06T00:06:28.163" v="878" actId="166"/>
          <ac:picMkLst>
            <pc:docMk/>
            <pc:sldMk cId="753673420" sldId="344"/>
            <ac:picMk id="7" creationId="{3AD85E7A-2748-B5B8-7F91-E44D549C1EC8}"/>
          </ac:picMkLst>
        </pc:picChg>
        <pc:picChg chg="ord">
          <ac:chgData name="JUAN CAMILO MALDONADO PACHECO" userId="3d1e4131-d11a-4014-b485-01496bd3cc88" providerId="ADAL" clId="{A692FB18-1DAC-48DE-BBFE-0C3BD55C4EE1}" dt="2023-03-06T00:06:30.579" v="879" actId="166"/>
          <ac:picMkLst>
            <pc:docMk/>
            <pc:sldMk cId="753673420" sldId="344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4:59.734" v="5123" actId="1076"/>
        <pc:sldMkLst>
          <pc:docMk/>
          <pc:sldMk cId="164891862" sldId="345"/>
        </pc:sldMkLst>
        <pc:spChg chg="mod">
          <ac:chgData name="JUAN CAMILO MALDONADO PACHECO" userId="3d1e4131-d11a-4014-b485-01496bd3cc88" providerId="ADAL" clId="{A692FB18-1DAC-48DE-BBFE-0C3BD55C4EE1}" dt="2023-03-06T02:44:59.734" v="5123" actId="1076"/>
          <ac:spMkLst>
            <pc:docMk/>
            <pc:sldMk cId="164891862" sldId="345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08:09.705" v="880" actId="478"/>
          <ac:picMkLst>
            <pc:docMk/>
            <pc:sldMk cId="164891862" sldId="345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08:12.837" v="882" actId="1076"/>
          <ac:picMkLst>
            <pc:docMk/>
            <pc:sldMk cId="164891862" sldId="345"/>
            <ac:picMk id="5" creationId="{29043DD8-A4D9-79CB-83AB-E9A24F18ABCF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6:20.708" v="5180" actId="20577"/>
        <pc:sldMkLst>
          <pc:docMk/>
          <pc:sldMk cId="1833294815" sldId="346"/>
        </pc:sldMkLst>
        <pc:spChg chg="mod">
          <ac:chgData name="JUAN CAMILO MALDONADO PACHECO" userId="3d1e4131-d11a-4014-b485-01496bd3cc88" providerId="ADAL" clId="{A692FB18-1DAC-48DE-BBFE-0C3BD55C4EE1}" dt="2023-03-06T02:46:20.708" v="5180" actId="20577"/>
          <ac:spMkLst>
            <pc:docMk/>
            <pc:sldMk cId="1833294815" sldId="346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0:01.309" v="883" actId="478"/>
          <ac:picMkLst>
            <pc:docMk/>
            <pc:sldMk cId="1833294815" sldId="346"/>
            <ac:picMk id="3" creationId="{FAD53059-1E8E-1150-4DF9-49BCE0ACC177}"/>
          </ac:picMkLst>
        </pc:picChg>
        <pc:picChg chg="add">
          <ac:chgData name="JUAN CAMILO MALDONADO PACHECO" userId="3d1e4131-d11a-4014-b485-01496bd3cc88" providerId="ADAL" clId="{A692FB18-1DAC-48DE-BBFE-0C3BD55C4EE1}" dt="2023-03-06T00:10:01.640" v="884" actId="22"/>
          <ac:picMkLst>
            <pc:docMk/>
            <pc:sldMk cId="1833294815" sldId="346"/>
            <ac:picMk id="5" creationId="{0FDB1151-E111-5947-95AA-CAC0BEEFFDFF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48:38.376" v="5285" actId="20577"/>
        <pc:sldMkLst>
          <pc:docMk/>
          <pc:sldMk cId="370832667" sldId="347"/>
        </pc:sldMkLst>
        <pc:spChg chg="mod">
          <ac:chgData name="JUAN CAMILO MALDONADO PACHECO" userId="3d1e4131-d11a-4014-b485-01496bd3cc88" providerId="ADAL" clId="{A692FB18-1DAC-48DE-BBFE-0C3BD55C4EE1}" dt="2023-03-06T02:48:38.376" v="5285" actId="20577"/>
          <ac:spMkLst>
            <pc:docMk/>
            <pc:sldMk cId="370832667" sldId="347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2:50.954" v="889" actId="478"/>
          <ac:picMkLst>
            <pc:docMk/>
            <pc:sldMk cId="370832667" sldId="347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12:53.444" v="890" actId="1076"/>
          <ac:picMkLst>
            <pc:docMk/>
            <pc:sldMk cId="370832667" sldId="347"/>
            <ac:picMk id="5" creationId="{25420CFD-5CEF-A029-9317-28250F4D051E}"/>
          </ac:picMkLst>
        </pc:picChg>
        <pc:picChg chg="ord">
          <ac:chgData name="JUAN CAMILO MALDONADO PACHECO" userId="3d1e4131-d11a-4014-b485-01496bd3cc88" providerId="ADAL" clId="{A692FB18-1DAC-48DE-BBFE-0C3BD55C4EE1}" dt="2023-03-06T00:12:56.212" v="891" actId="166"/>
          <ac:picMkLst>
            <pc:docMk/>
            <pc:sldMk cId="370832667" sldId="347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51:05.256" v="5317" actId="20577"/>
        <pc:sldMkLst>
          <pc:docMk/>
          <pc:sldMk cId="2634758595" sldId="348"/>
        </pc:sldMkLst>
        <pc:spChg chg="mod">
          <ac:chgData name="JUAN CAMILO MALDONADO PACHECO" userId="3d1e4131-d11a-4014-b485-01496bd3cc88" providerId="ADAL" clId="{A692FB18-1DAC-48DE-BBFE-0C3BD55C4EE1}" dt="2023-03-06T02:51:05.256" v="5317" actId="20577"/>
          <ac:spMkLst>
            <pc:docMk/>
            <pc:sldMk cId="2634758595" sldId="348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4:37.024" v="892" actId="478"/>
          <ac:picMkLst>
            <pc:docMk/>
            <pc:sldMk cId="2634758595" sldId="348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50:03.117" v="5287" actId="1076"/>
          <ac:picMkLst>
            <pc:docMk/>
            <pc:sldMk cId="2634758595" sldId="348"/>
            <ac:picMk id="5" creationId="{14624A1D-C5C2-4E32-392C-EAED24D54603}"/>
          </ac:picMkLst>
        </pc:picChg>
        <pc:picChg chg="ord">
          <ac:chgData name="JUAN CAMILO MALDONADO PACHECO" userId="3d1e4131-d11a-4014-b485-01496bd3cc88" providerId="ADAL" clId="{A692FB18-1DAC-48DE-BBFE-0C3BD55C4EE1}" dt="2023-03-06T02:50:05.340" v="5288" actId="166"/>
          <ac:picMkLst>
            <pc:docMk/>
            <pc:sldMk cId="2634758595" sldId="348"/>
            <ac:picMk id="16" creationId="{DCDB8F5E-9D8C-A349-DB0A-2FFB179CC16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52:06.895" v="5357" actId="20577"/>
        <pc:sldMkLst>
          <pc:docMk/>
          <pc:sldMk cId="3578015819" sldId="349"/>
        </pc:sldMkLst>
        <pc:spChg chg="mod">
          <ac:chgData name="JUAN CAMILO MALDONADO PACHECO" userId="3d1e4131-d11a-4014-b485-01496bd3cc88" providerId="ADAL" clId="{A692FB18-1DAC-48DE-BBFE-0C3BD55C4EE1}" dt="2023-03-06T02:52:06.895" v="5357" actId="20577"/>
          <ac:spMkLst>
            <pc:docMk/>
            <pc:sldMk cId="3578015819" sldId="349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8:29.191" v="895" actId="478"/>
          <ac:picMkLst>
            <pc:docMk/>
            <pc:sldMk cId="3578015819" sldId="349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18:31.772" v="897" actId="1076"/>
          <ac:picMkLst>
            <pc:docMk/>
            <pc:sldMk cId="3578015819" sldId="349"/>
            <ac:picMk id="5" creationId="{C2BC6BEE-C321-6D8A-F74F-B797C336CBF4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54:11.262" v="5426" actId="20577"/>
        <pc:sldMkLst>
          <pc:docMk/>
          <pc:sldMk cId="3928446505" sldId="350"/>
        </pc:sldMkLst>
        <pc:spChg chg="mod">
          <ac:chgData name="JUAN CAMILO MALDONADO PACHECO" userId="3d1e4131-d11a-4014-b485-01496bd3cc88" providerId="ADAL" clId="{A692FB18-1DAC-48DE-BBFE-0C3BD55C4EE1}" dt="2023-03-06T02:54:11.262" v="5426" actId="20577"/>
          <ac:spMkLst>
            <pc:docMk/>
            <pc:sldMk cId="3928446505" sldId="350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19:43.500" v="898" actId="478"/>
          <ac:picMkLst>
            <pc:docMk/>
            <pc:sldMk cId="3928446505" sldId="350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0:19:46.483" v="900" actId="1076"/>
          <ac:picMkLst>
            <pc:docMk/>
            <pc:sldMk cId="3928446505" sldId="350"/>
            <ac:picMk id="5" creationId="{42970245-DC59-FE3D-854D-430C739EE71E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57:38.451" v="5716" actId="20577"/>
        <pc:sldMkLst>
          <pc:docMk/>
          <pc:sldMk cId="3286960211" sldId="351"/>
        </pc:sldMkLst>
        <pc:spChg chg="mod">
          <ac:chgData name="JUAN CAMILO MALDONADO PACHECO" userId="3d1e4131-d11a-4014-b485-01496bd3cc88" providerId="ADAL" clId="{A692FB18-1DAC-48DE-BBFE-0C3BD55C4EE1}" dt="2023-03-06T02:57:38.451" v="5716" actId="20577"/>
          <ac:spMkLst>
            <pc:docMk/>
            <pc:sldMk cId="3286960211" sldId="351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24:13.393" v="904" actId="478"/>
          <ac:picMkLst>
            <pc:docMk/>
            <pc:sldMk cId="3286960211" sldId="351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56:36.356" v="5641" actId="1076"/>
          <ac:picMkLst>
            <pc:docMk/>
            <pc:sldMk cId="3286960211" sldId="351"/>
            <ac:picMk id="5" creationId="{8B403E45-36F3-CF15-2A40-1C3E11F06883}"/>
          </ac:picMkLst>
        </pc:picChg>
        <pc:picChg chg="ord">
          <ac:chgData name="JUAN CAMILO MALDONADO PACHECO" userId="3d1e4131-d11a-4014-b485-01496bd3cc88" providerId="ADAL" clId="{A692FB18-1DAC-48DE-BBFE-0C3BD55C4EE1}" dt="2023-03-06T02:56:27.332" v="5639" actId="166"/>
          <ac:picMkLst>
            <pc:docMk/>
            <pc:sldMk cId="3286960211" sldId="351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2:58:52.077" v="5769" actId="20577"/>
        <pc:sldMkLst>
          <pc:docMk/>
          <pc:sldMk cId="3618523315" sldId="352"/>
        </pc:sldMkLst>
        <pc:spChg chg="mod">
          <ac:chgData name="JUAN CAMILO MALDONADO PACHECO" userId="3d1e4131-d11a-4014-b485-01496bd3cc88" providerId="ADAL" clId="{A692FB18-1DAC-48DE-BBFE-0C3BD55C4EE1}" dt="2023-03-06T02:58:52.077" v="5769" actId="20577"/>
          <ac:spMkLst>
            <pc:docMk/>
            <pc:sldMk cId="3618523315" sldId="352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25:27.439" v="907" actId="478"/>
          <ac:picMkLst>
            <pc:docMk/>
            <pc:sldMk cId="3618523315" sldId="352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57:55.268" v="5721" actId="1076"/>
          <ac:picMkLst>
            <pc:docMk/>
            <pc:sldMk cId="3618523315" sldId="352"/>
            <ac:picMk id="5" creationId="{3FF5DF96-0665-C5E3-E5FA-EF3C32FB5A99}"/>
          </ac:picMkLst>
        </pc:picChg>
        <pc:picChg chg="ord">
          <ac:chgData name="JUAN CAMILO MALDONADO PACHECO" userId="3d1e4131-d11a-4014-b485-01496bd3cc88" providerId="ADAL" clId="{A692FB18-1DAC-48DE-BBFE-0C3BD55C4EE1}" dt="2023-03-06T02:57:52.989" v="5720" actId="166"/>
          <ac:picMkLst>
            <pc:docMk/>
            <pc:sldMk cId="3618523315" sldId="352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3:00:55.627" v="5843" actId="20577"/>
        <pc:sldMkLst>
          <pc:docMk/>
          <pc:sldMk cId="869418271" sldId="353"/>
        </pc:sldMkLst>
        <pc:spChg chg="mod">
          <ac:chgData name="JUAN CAMILO MALDONADO PACHECO" userId="3d1e4131-d11a-4014-b485-01496bd3cc88" providerId="ADAL" clId="{A692FB18-1DAC-48DE-BBFE-0C3BD55C4EE1}" dt="2023-03-06T03:00:55.627" v="5843" actId="20577"/>
          <ac:spMkLst>
            <pc:docMk/>
            <pc:sldMk cId="869418271" sldId="353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27:01.841" v="910" actId="478"/>
          <ac:picMkLst>
            <pc:docMk/>
            <pc:sldMk cId="869418271" sldId="353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2:58:58.588" v="5771" actId="1076"/>
          <ac:picMkLst>
            <pc:docMk/>
            <pc:sldMk cId="869418271" sldId="353"/>
            <ac:picMk id="5" creationId="{A196BF4B-1228-747C-CAB6-AD41A753782F}"/>
          </ac:picMkLst>
        </pc:picChg>
        <pc:picChg chg="ord">
          <ac:chgData name="JUAN CAMILO MALDONADO PACHECO" userId="3d1e4131-d11a-4014-b485-01496bd3cc88" providerId="ADAL" clId="{A692FB18-1DAC-48DE-BBFE-0C3BD55C4EE1}" dt="2023-03-06T00:27:06.082" v="913" actId="166"/>
          <ac:picMkLst>
            <pc:docMk/>
            <pc:sldMk cId="869418271" sldId="353"/>
            <ac:picMk id="7" creationId="{3AD85E7A-2748-B5B8-7F91-E44D549C1EC8}"/>
          </ac:picMkLst>
        </pc:picChg>
      </pc:sldChg>
      <pc:sldChg chg="addSp delSp modSp add mod">
        <pc:chgData name="JUAN CAMILO MALDONADO PACHECO" userId="3d1e4131-d11a-4014-b485-01496bd3cc88" providerId="ADAL" clId="{A692FB18-1DAC-48DE-BBFE-0C3BD55C4EE1}" dt="2023-03-06T03:03:56.215" v="5920" actId="20577"/>
        <pc:sldMkLst>
          <pc:docMk/>
          <pc:sldMk cId="2843887185" sldId="354"/>
        </pc:sldMkLst>
        <pc:spChg chg="mod">
          <ac:chgData name="JUAN CAMILO MALDONADO PACHECO" userId="3d1e4131-d11a-4014-b485-01496bd3cc88" providerId="ADAL" clId="{A692FB18-1DAC-48DE-BBFE-0C3BD55C4EE1}" dt="2023-03-06T03:03:56.215" v="5920" actId="20577"/>
          <ac:spMkLst>
            <pc:docMk/>
            <pc:sldMk cId="2843887185" sldId="354"/>
            <ac:spMk id="10" creationId="{83C89C96-357A-9281-338A-841B3FC05B29}"/>
          </ac:spMkLst>
        </pc:spChg>
        <pc:picChg chg="del">
          <ac:chgData name="JUAN CAMILO MALDONADO PACHECO" userId="3d1e4131-d11a-4014-b485-01496bd3cc88" providerId="ADAL" clId="{A692FB18-1DAC-48DE-BBFE-0C3BD55C4EE1}" dt="2023-03-06T00:28:33.982" v="914" actId="478"/>
          <ac:picMkLst>
            <pc:docMk/>
            <pc:sldMk cId="2843887185" sldId="354"/>
            <ac:picMk id="3" creationId="{FAD53059-1E8E-1150-4DF9-49BCE0ACC177}"/>
          </ac:picMkLst>
        </pc:picChg>
        <pc:picChg chg="add mod">
          <ac:chgData name="JUAN CAMILO MALDONADO PACHECO" userId="3d1e4131-d11a-4014-b485-01496bd3cc88" providerId="ADAL" clId="{A692FB18-1DAC-48DE-BBFE-0C3BD55C4EE1}" dt="2023-03-06T03:01:10.995" v="5847" actId="1076"/>
          <ac:picMkLst>
            <pc:docMk/>
            <pc:sldMk cId="2843887185" sldId="354"/>
            <ac:picMk id="5" creationId="{200F9F52-A097-896F-B9B2-D0C00B26627A}"/>
          </ac:picMkLst>
        </pc:picChg>
        <pc:picChg chg="ord">
          <ac:chgData name="JUAN CAMILO MALDONADO PACHECO" userId="3d1e4131-d11a-4014-b485-01496bd3cc88" providerId="ADAL" clId="{A692FB18-1DAC-48DE-BBFE-0C3BD55C4EE1}" dt="2023-03-06T00:28:44.873" v="917" actId="166"/>
          <ac:picMkLst>
            <pc:docMk/>
            <pc:sldMk cId="2843887185" sldId="354"/>
            <ac:picMk id="7" creationId="{3AD85E7A-2748-B5B8-7F91-E44D549C1E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CAD6-EEEE-4FF6-9605-9B815A461B6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55D5-ADEC-48FC-A833-D1D21413D5B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7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655D5-ADEC-48FC-A833-D1D21413D5BB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5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3BE3E2E-48BF-A6FD-4CBA-1432AA41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80" y="2999846"/>
            <a:ext cx="4961964" cy="3856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A3B6F-0927-0F09-44FA-D8340947EB0A}"/>
              </a:ext>
            </a:extLst>
          </p:cNvPr>
          <p:cNvSpPr txBox="1"/>
          <p:nvPr/>
        </p:nvSpPr>
        <p:spPr>
          <a:xfrm>
            <a:off x="-10638657" y="10523053"/>
            <a:ext cx="91470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Dreaming Outloud Pro"/>
                <a:cs typeface="Calibri"/>
              </a:rPr>
              <a:t>Jaider</a:t>
            </a:r>
            <a:r>
              <a:rPr lang="en-US" sz="2800" b="1">
                <a:latin typeface="Dreaming Outloud Pro"/>
                <a:cs typeface="Calibri"/>
              </a:rPr>
              <a:t> Adolfo Rodriguez Ovalle — 02210131006</a:t>
            </a:r>
          </a:p>
          <a:p>
            <a:pPr algn="ctr"/>
            <a:r>
              <a:rPr lang="en-US" sz="2800" b="1">
                <a:latin typeface="Dreaming Outloud Pro"/>
                <a:cs typeface="Calibri"/>
              </a:rPr>
              <a:t>Juan Camilo Maldonado Pacheco — 02210131025</a:t>
            </a:r>
          </a:p>
        </p:txBody>
      </p:sp>
      <p:pic>
        <p:nvPicPr>
          <p:cNvPr id="12" name="Picture 4" descr="Icon&#10;&#10;Description automatically generated">
            <a:extLst>
              <a:ext uri="{FF2B5EF4-FFF2-40B4-BE49-F238E27FC236}">
                <a16:creationId xmlns:a16="http://schemas.microsoft.com/office/drawing/2014/main" id="{444F70D4-A60E-4D0E-C494-A9B2C46F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746" y="9259242"/>
            <a:ext cx="1768288" cy="1734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D62F72-4335-FC48-9BFE-87E694226FD3}"/>
              </a:ext>
            </a:extLst>
          </p:cNvPr>
          <p:cNvSpPr txBox="1"/>
          <p:nvPr/>
        </p:nvSpPr>
        <p:spPr>
          <a:xfrm>
            <a:off x="798962" y="8791924"/>
            <a:ext cx="6848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>
                <a:latin typeface="Arial Rounded MT Bold"/>
                <a:cs typeface="Aharoni"/>
              </a:rPr>
              <a:t>Propuesta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sobre</a:t>
            </a:r>
            <a:r>
              <a:rPr lang="en-US" sz="2800" b="1">
                <a:latin typeface="Arial Rounded MT Bold"/>
                <a:cs typeface="Aharoni"/>
              </a:rPr>
              <a:t> </a:t>
            </a:r>
            <a:r>
              <a:rPr lang="en-US" sz="2800" b="1" err="1">
                <a:latin typeface="Arial Rounded MT Bold"/>
                <a:cs typeface="Aharoni"/>
              </a:rPr>
              <a:t>el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desarrollo</a:t>
            </a:r>
            <a:r>
              <a:rPr lang="en-US" sz="2800" b="1">
                <a:latin typeface="Arial Rounded MT Bold"/>
                <a:cs typeface="Aharoni"/>
              </a:rPr>
              <a:t> de </a:t>
            </a:r>
            <a:r>
              <a:rPr lang="en-US" sz="2800" b="1" err="1">
                <a:latin typeface="Arial Rounded MT Bold"/>
                <a:cs typeface="Aharoni"/>
              </a:rPr>
              <a:t>una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plataforma</a:t>
            </a:r>
            <a:r>
              <a:rPr lang="en-US" sz="2800" b="1">
                <a:latin typeface="Arial Rounded MT Bold"/>
                <a:cs typeface="Aharoni"/>
              </a:rPr>
              <a:t> </a:t>
            </a:r>
            <a:r>
              <a:rPr lang="en-US" sz="2800" b="1" err="1">
                <a:latin typeface="Arial Rounded MT Bold"/>
                <a:cs typeface="Aharoni"/>
              </a:rPr>
              <a:t>educativa</a:t>
            </a:r>
            <a:endParaRPr lang="en-US" sz="2800" b="1">
              <a:latin typeface="Arial Rounded MT Bol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58672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generos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tiene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un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29A65F-E35A-5449-4B0F-CA04539AA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511" y="2759591"/>
            <a:ext cx="2712210" cy="23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1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sedes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E2C566-B4E1-0CCD-C44C-3A7D2D7A1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145" y="2477728"/>
            <a:ext cx="272057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8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programas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tiene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preinscripcion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9B6EE7-B6EB-9FA9-15D0-39597F2B8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711" y="2554893"/>
            <a:ext cx="2720576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3. SELECT DISTINCT * </a:t>
            </a:r>
            <a:r>
              <a:rPr lang="en-US" sz="2800" b="1" dirty="0" err="1">
                <a:latin typeface="Arial Rounded MT Bold"/>
                <a:ea typeface="+mn-lt"/>
                <a:cs typeface="Aharoni"/>
              </a:rPr>
              <a:t>columnas</a:t>
            </a:r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preinscripcion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B0BBFA-2A7C-5030-295D-60C63479A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57" y="2718101"/>
            <a:ext cx="7374194" cy="3009255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48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60B941-9DC7-5ADF-26E3-B85E26BC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33" y="2340903"/>
            <a:ext cx="6822919" cy="38558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365864-F486-CDC8-174F-FD5791C62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27" y="2268298"/>
            <a:ext cx="6671944" cy="3367256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docente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76F704-4D0B-86CD-73AD-33C3863D4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54" y="2188832"/>
            <a:ext cx="7500689" cy="28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preinscripcion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  <a:p>
            <a:pPr algn="ctr"/>
            <a:endParaRPr lang="en-US" sz="2000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59D8B0-A102-A760-D2BE-8CEDF7DDF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24" y="2346871"/>
            <a:ext cx="6938790" cy="2966376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4. SELECT *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33B8AD-EB46-3DC5-EE20-72D25F7D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29" y="2486878"/>
            <a:ext cx="7541342" cy="2952038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0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pines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A13DCB-8F26-3666-9AF2-ABE4B770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98" y="2151483"/>
            <a:ext cx="6576630" cy="397036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/>
          <a:stretch/>
        </p:blipFill>
        <p:spPr>
          <a:xfrm>
            <a:off x="20" y="-2586643"/>
            <a:ext cx="9143980" cy="6856718"/>
          </a:xfrm>
          <a:prstGeom prst="rect">
            <a:avLst/>
          </a:prstGeom>
        </p:spPr>
      </p:pic>
      <p:pic>
        <p:nvPicPr>
          <p:cNvPr id="12" name="Picture 6" descr="Text&#10;&#10;Description automatically generated">
            <a:extLst>
              <a:ext uri="{FF2B5EF4-FFF2-40B4-BE49-F238E27FC236}">
                <a16:creationId xmlns:a16="http://schemas.microsoft.com/office/drawing/2014/main" id="{B0830493-7FD0-3C20-ADEA-98F5A843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0" y="5001045"/>
            <a:ext cx="3157819" cy="2455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9F97-AF57-2CE0-12A9-FCBB1BB2A10C}"/>
              </a:ext>
            </a:extLst>
          </p:cNvPr>
          <p:cNvSpPr txBox="1"/>
          <p:nvPr/>
        </p:nvSpPr>
        <p:spPr>
          <a:xfrm>
            <a:off x="-4172" y="3854342"/>
            <a:ext cx="91470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Dreaming Outloud Pro"/>
                <a:cs typeface="Calibri"/>
              </a:rPr>
              <a:t>Juan Camilo Maldonado Pacheco — 02210131025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54097A5-2B39-B0BC-1F2E-9CD0F5EFF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30"/>
          <a:stretch/>
        </p:blipFill>
        <p:spPr>
          <a:xfrm>
            <a:off x="7996094" y="5046676"/>
            <a:ext cx="924278" cy="1734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3FAF8-21FE-CCCB-94ED-2F85C8E4B31D}"/>
              </a:ext>
            </a:extLst>
          </p:cNvPr>
          <p:cNvSpPr txBox="1"/>
          <p:nvPr/>
        </p:nvSpPr>
        <p:spPr>
          <a:xfrm>
            <a:off x="1147905" y="2096713"/>
            <a:ext cx="6848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cs typeface="Aharoni"/>
              </a:rPr>
              <a:t>Taller de las 65 </a:t>
            </a:r>
            <a:r>
              <a:rPr lang="en-US" sz="2800" b="1" dirty="0" err="1">
                <a:latin typeface="Arial Rounded MT Bold"/>
                <a:cs typeface="Aharoni"/>
              </a:rPr>
              <a:t>consulas</a:t>
            </a:r>
            <a:r>
              <a:rPr lang="en-US" sz="2800" b="1" dirty="0">
                <a:latin typeface="Arial Rounded MT Bold"/>
                <a:cs typeface="Aharoni"/>
              </a:rPr>
              <a:t> a </a:t>
            </a:r>
            <a:r>
              <a:rPr lang="en-US" sz="2800" b="1" dirty="0" err="1">
                <a:latin typeface="Arial Rounded MT Bold"/>
                <a:cs typeface="Aharoni"/>
              </a:rPr>
              <a:t>nuetra</a:t>
            </a:r>
            <a:r>
              <a:rPr lang="en-US" sz="2800" b="1" dirty="0">
                <a:latin typeface="Arial Rounded MT Bold"/>
                <a:cs typeface="Aharoni"/>
              </a:rPr>
              <a:t> base de </a:t>
            </a:r>
            <a:r>
              <a:rPr lang="en-US" sz="2800" b="1" dirty="0" err="1">
                <a:latin typeface="Arial Rounded MT Bold"/>
                <a:cs typeface="Aharoni"/>
              </a:rPr>
              <a:t>datos</a:t>
            </a:r>
            <a:r>
              <a:rPr lang="en-US" sz="2800" b="1" dirty="0">
                <a:latin typeface="Arial Rounded MT Bold"/>
                <a:cs typeface="Aharoni"/>
              </a:rPr>
              <a:t> </a:t>
            </a:r>
            <a:r>
              <a:rPr lang="en-US" sz="2800" b="1" dirty="0" err="1">
                <a:latin typeface="Arial Rounded MT Bold"/>
                <a:cs typeface="Aharoni"/>
              </a:rPr>
              <a:t>Universitaria</a:t>
            </a:r>
            <a:r>
              <a:rPr lang="en-US" sz="2800" b="1" dirty="0">
                <a:latin typeface="Arial Rounded MT Bold"/>
                <a:cs typeface="Aharon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56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directores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D96193-C563-A762-4D5F-42CA91F6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21" y="2081980"/>
            <a:ext cx="6180356" cy="416088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pagos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9DC285A-54CC-A3C5-7EAD-0196423D9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091" y="2035277"/>
            <a:ext cx="422946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las matriculas del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semetre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D4B0A9-2E4D-09C1-295C-7F47BCD4F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8" y="2145003"/>
            <a:ext cx="6941574" cy="3300566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28270" y="208465"/>
            <a:ext cx="70543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5. ORDER by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usando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previos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seleccionando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previos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id_estudiante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B5CD54-DF8A-1962-9D72-E3EA6171F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257" y="2900170"/>
            <a:ext cx="314733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491612" y="1405531"/>
            <a:ext cx="81607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matriculas del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semestre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usando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seleccionando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id_estudiante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C528E2-B003-EEC8-7855-A4B26DE15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84" y="2914789"/>
            <a:ext cx="4732430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565355" y="1327391"/>
            <a:ext cx="80132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directores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su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con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su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identificador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seleccionando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id_director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0E8A73-8093-504B-45F4-383FF757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05" y="2497421"/>
            <a:ext cx="5128704" cy="382557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678425" y="1254825"/>
            <a:ext cx="778714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matriculas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utiliazndo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fecha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matricula,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seleccionando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id_matricula_m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fecha_matricula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ABDA68-9D99-D29F-D871-A754CEB6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12" y="2421215"/>
            <a:ext cx="4785775" cy="390177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0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412956" y="1518024"/>
            <a:ext cx="85540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admiciones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periodo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academemico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,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seleccionando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id_administracion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modalidad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BF80C1-626D-B9F7-6648-E15FF8ED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083" y="2498306"/>
            <a:ext cx="4503810" cy="426757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6. ORDER by *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admiciones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periodo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academemico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.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208673-7A83-B88D-1298-46E77BFB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99" y="2587473"/>
            <a:ext cx="7920001" cy="3115542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68212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asistencia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198A18-A877-767F-7FD8-DAD2ACF7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5" y="2192044"/>
            <a:ext cx="7239627" cy="393226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ctr">
              <a:buAutoNum type="arabicPeriod"/>
            </a:pPr>
            <a:r>
              <a:rPr lang="en-US" sz="2800" b="1" dirty="0">
                <a:latin typeface="Arial Rounded MT Bold"/>
                <a:ea typeface="+mn-lt"/>
                <a:cs typeface="Aharoni"/>
              </a:rPr>
              <a:t>SELECT </a:t>
            </a:r>
            <a:r>
              <a:rPr lang="en-US" sz="2800" b="1" dirty="0" err="1">
                <a:latin typeface="Arial Rounded MT Bold"/>
                <a:ea typeface="+mn-lt"/>
                <a:cs typeface="Aharoni"/>
              </a:rPr>
              <a:t>columnas</a:t>
            </a:r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apellidos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completes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D53059-1E8E-1150-4DF9-49BCE0AC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28" y="2982353"/>
            <a:ext cx="6315956" cy="33818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147633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num_descuento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64A53D-3FA8-A3F5-58A3-C976A59BF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32" y="2028846"/>
            <a:ext cx="7500689" cy="3326769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correo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5A475B-C849-C0E4-29D2-552709419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2354358"/>
            <a:ext cx="6538452" cy="30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073971" y="1408714"/>
            <a:ext cx="71712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ordenar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preinscripciones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forma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asendente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modalidad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80E62D-E8F1-DF90-6305-4765C9CB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353" y="2272811"/>
            <a:ext cx="7171292" cy="3288359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0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7. WHERE =, &lt;, &gt;, &lt;&gt;, &gt;=, &lt;=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primer_apellido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iguales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‘Gregory’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2F3985-B2B7-6A1D-69CC-DBE34503F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0" y="2887893"/>
            <a:ext cx="538780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09" y="1373557"/>
            <a:ext cx="58573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finales 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mayores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iguales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‘4.5’</a:t>
            </a: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5E1931-F800-AE81-2820-9B28B2AA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19" y="2302980"/>
            <a:ext cx="6187758" cy="3454082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8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08" y="1361987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menores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3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E5AE3A-EC33-21D1-D56C-AF2751D0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560" y="2209644"/>
            <a:ext cx="504487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usuarios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iguales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edwinek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’</a:t>
            </a:r>
          </a:p>
          <a:p>
            <a:pPr algn="ctr"/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C5016-C312-347B-3DB5-B95898ED1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646" y="2739307"/>
            <a:ext cx="4198984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1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id_docentes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grupos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diferentes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3.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8344FF-68EC-9C9D-C2C5-3DBFB9BC3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58" y="2224079"/>
            <a:ext cx="7895004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3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8 .WHERE AND OR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previos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&gt;= 4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asistencias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= 2</a:t>
            </a: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  <a:endParaRPr lang="en-US" sz="28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1D1B4D-9E1F-B1AF-4C21-69190CF3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698" y="2888025"/>
            <a:ext cx="7157444" cy="17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589936" y="1502385"/>
            <a:ext cx="81804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modalidad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=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Acountant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’ O 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periodo_academico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= ‘2020A’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preinscripcion</a:t>
            </a:r>
            <a:endParaRPr lang="en-US" sz="2000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  <a:endParaRPr lang="en-US" sz="28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DEF20D-D049-1B23-EE55-0481BA92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" y="2208341"/>
            <a:ext cx="7183120" cy="3022600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>
                <a:latin typeface="Arial Rounded MT Bold"/>
                <a:ea typeface="+mn-lt"/>
                <a:cs typeface="Aharoni"/>
              </a:rPr>
              <a:t>Selecionar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id_pago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, period, valor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pin  </a:t>
            </a: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7B5577-4164-3C72-B164-309D8BC0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99" y="2282960"/>
            <a:ext cx="4201111" cy="39439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597497" y="1616281"/>
            <a:ext cx="83954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estado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civil = ‘Casado’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genero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=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Female’De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  <a:endParaRPr lang="en-US" sz="28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4B8084-8C5F-3216-1C65-AD41885E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24" y="2613056"/>
            <a:ext cx="7500689" cy="3090333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664447" y="1562770"/>
            <a:ext cx="72491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id_tipo_documeto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= 1  O </a:t>
            </a:r>
          </a:p>
          <a:p>
            <a:pPr algn="ctr"/>
            <a:r>
              <a:rPr lang="en-US" sz="2000" dirty="0" err="1">
                <a:latin typeface="Arial Rounded MT Bold"/>
                <a:ea typeface="+mn-lt"/>
                <a:cs typeface="Aharoni"/>
              </a:rPr>
              <a:t>id_director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= 2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director   </a:t>
            </a:r>
            <a:endParaRPr lang="en-US" sz="28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277DA4-A4A6-3466-C2E7-59AE7ABAF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66" y="2684693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619432" y="1463701"/>
            <a:ext cx="7579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id_sede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&gt;= 50  y ciudad =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Camalote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’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sede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  <a:endParaRPr lang="en-US" sz="28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ED93C6-8BE2-B205-1C25-EBED6C80A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09" y="2503090"/>
            <a:ext cx="5412480" cy="2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9. WHERE BETWEEN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previos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entre 3 y 5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5E50BF-29E1-8FF5-E032-9368069C7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07" y="1909504"/>
            <a:ext cx="7224386" cy="3825572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1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matricula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entre 3 y 3</a:t>
            </a:r>
          </a:p>
          <a:p>
            <a:pPr algn="ctr"/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5D73D2-5F88-F621-6CA7-CF91B52B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08" y="2354667"/>
            <a:ext cx="7823581" cy="349752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-4440" y="-2557146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fechas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inicio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‘2022-01-01’ y ‘2022-08-01’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programas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04E02E-354B-9F91-6C7F-217A2687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39" y="2442343"/>
            <a:ext cx="6393520" cy="348850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1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pines entre $ 60000 y 70000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ED3B84-EEA8-0DC8-1289-779D0002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45" y="2371998"/>
            <a:ext cx="6309907" cy="355884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id_grupo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grupos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entre 100 y 120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CE73E-D447-2BA1-51AC-1669AD57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91" y="2272158"/>
            <a:ext cx="5818216" cy="392326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10. WHERE IN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valores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87717.0, 22, y 67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existen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pines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9CCE14-A6EE-7D11-EB80-25F41BE7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690" y="2940059"/>
            <a:ext cx="6538527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primeros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Wallie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’ , ‘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Danniel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’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73E8E0-232C-D639-9FD1-DE65A37A7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37" y="2609969"/>
            <a:ext cx="8381125" cy="18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 la matricula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E00DCC-2058-E41F-72B8-C8B45A273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401" y="2228036"/>
            <a:ext cx="385816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10, 22, 65.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8DD27C-99D8-1173-9B16-4369B6D3F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2580677"/>
            <a:ext cx="7772400" cy="18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9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saberlos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telefonos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2567845673,  6734561923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1E4A8D-3786-4529-519A-302E13EE5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11" y="2575125"/>
            <a:ext cx="478577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5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creditos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iguales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3, 7, 4</a:t>
            </a: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1E0520-AC79-3060-8DF7-232E8CAF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111" y="2467896"/>
            <a:ext cx="4785775" cy="41685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11. LIKE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primer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empieze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con J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094E1B-AFE8-18D2-36EF-B3B295C3B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85" y="2708350"/>
            <a:ext cx="6576630" cy="363505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primer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despues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2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espacios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tengan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p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3B2063-F1FB-3FEF-7B58-DCE37AC4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04" y="2615859"/>
            <a:ext cx="6561389" cy="3314987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4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054698" y="1426624"/>
            <a:ext cx="65961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tenga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la f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aspirantes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065C4D-ACB2-9685-F2C2-CDAED1D9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80" y="2233743"/>
            <a:ext cx="5883150" cy="432091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7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256185" y="1600015"/>
            <a:ext cx="66316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num_document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termine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23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director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043DD8-A4D9-79CB-83AB-E9A24F18A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976" y="2580525"/>
            <a:ext cx="6066046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953730" y="1502385"/>
            <a:ext cx="72660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 ciudad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despues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2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espacios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tengan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letra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‘e’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num_formulario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DB1151-E111-5947-95AA-CAC0BEEFF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98351"/>
            <a:ext cx="9144000" cy="18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12. NOT LIKE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nombre_sede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empiece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sede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C586FA-FE4A-192A-FD01-2F8FE8532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187" y="2746879"/>
            <a:ext cx="4991533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995313" y="1327391"/>
            <a:ext cx="69992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segundo_apellido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empiece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420CFD-5CEF-A029-9317-28250F4D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0" y="2186388"/>
            <a:ext cx="9144000" cy="3169227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conocer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modalidad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email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admicion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92CAF0-0C00-7885-9A77-20A442CB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218" y="2281084"/>
            <a:ext cx="4918190" cy="436091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38850" y="1453768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direccion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 %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p_s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%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624A1D-C5C2-4E32-392C-EAED24D54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0" y="2210271"/>
            <a:ext cx="9144000" cy="3182142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406674" y="1532264"/>
            <a:ext cx="63306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que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termine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letra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I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materia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BC6BEE-C321-6D8A-F74F-B797C336C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078" y="2240150"/>
            <a:ext cx="510584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426625" y="1502385"/>
            <a:ext cx="61340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que codigo NO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tiene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en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medio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99 de la table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estudiante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970245-DC59-FE3D-854D-430C739EE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196" y="2604647"/>
            <a:ext cx="5166808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13. SELECT AS</a:t>
            </a: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remplazar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primer_nombre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NOMBRE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primer_apellido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APELLIDO 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aspirante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C869BF-662A-1B39-0AA9-D39E049D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406" y="2707307"/>
            <a:ext cx="515918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087126" y="1422839"/>
            <a:ext cx="696974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remplazar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LastName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num_document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DOCUMNET 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director</a:t>
            </a: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403E45-36F3-CF15-2A40-1C3E11F0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32" y="2985561"/>
            <a:ext cx="4549534" cy="325402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062546" y="1527445"/>
            <a:ext cx="70189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remplazar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id_materia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IdCurso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NAME 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grupo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F5DF96-0665-C5E3-E5FA-EF3C32FB5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56" y="3179888"/>
            <a:ext cx="4016088" cy="286536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570272" y="1620372"/>
            <a:ext cx="73925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remplazar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usuario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USERNAME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contrase</a:t>
            </a:r>
            <a:r>
              <a:rPr lang="es-ES" sz="2000" dirty="0" err="1">
                <a:latin typeface="Arial Rounded MT Bold"/>
                <a:ea typeface="+mn-lt"/>
                <a:cs typeface="Aharoni"/>
              </a:rPr>
              <a:t>ña</a:t>
            </a:r>
            <a:r>
              <a:rPr lang="es-E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PASRWORD_clave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usuario</a:t>
            </a:r>
            <a:endParaRPr lang="en-US" sz="2000" dirty="0">
              <a:latin typeface="Arial Rounded MT Bold"/>
              <a:ea typeface="+mn-lt"/>
              <a:cs typeface="Aharon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96BF4B-1228-747C-CAB6-AD41A753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15" y="3061705"/>
            <a:ext cx="4709568" cy="365791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796412" y="1527445"/>
            <a:ext cx="73335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remplazar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columna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id_estudiante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ESTUDIANTE 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nota_final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NotaFinde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la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tabla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nota</a:t>
            </a: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0F9F52-A097-896F-B9B2-D0C00B266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89" y="2792279"/>
            <a:ext cx="5311600" cy="393226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339814" y="1361987"/>
            <a:ext cx="64643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el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identificador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del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, junto a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su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y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numero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documento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B49E3B-AEA6-07B4-C640-D38E0A42B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662" y="2473534"/>
            <a:ext cx="4084674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157766" y="208465"/>
            <a:ext cx="705437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Arial Rounded MT Bold"/>
                <a:ea typeface="+mn-lt"/>
                <a:cs typeface="Aharoni"/>
              </a:rPr>
              <a:t>2. SELECT DISTINCT 1 </a:t>
            </a:r>
            <a:r>
              <a:rPr lang="en-US" sz="2800" b="1" dirty="0" err="1">
                <a:latin typeface="Arial Rounded MT Bold"/>
                <a:ea typeface="+mn-lt"/>
                <a:cs typeface="Aharoni"/>
              </a:rPr>
              <a:t>columna</a:t>
            </a:r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endParaRPr lang="en-US" sz="2800" b="1" dirty="0">
              <a:latin typeface="Arial Rounded MT Bold"/>
              <a:ea typeface="+mn-lt"/>
              <a:cs typeface="Aharoni"/>
            </a:endParaRPr>
          </a:p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desea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nombres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docentes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00A062-D16C-12F6-887A-70F3AD07B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493" y="2735023"/>
            <a:ext cx="255292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35B6ED4-28D8-F8ED-E3DA-18FF117D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" b="32587"/>
          <a:stretch/>
        </p:blipFill>
        <p:spPr>
          <a:xfrm>
            <a:off x="20" y="-2586643"/>
            <a:ext cx="9143980" cy="462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C89C96-357A-9281-338A-841B3FC05B29}"/>
              </a:ext>
            </a:extLst>
          </p:cNvPr>
          <p:cNvSpPr txBox="1"/>
          <p:nvPr/>
        </p:nvSpPr>
        <p:spPr>
          <a:xfrm>
            <a:off x="1643310" y="1502385"/>
            <a:ext cx="58573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Rounded MT Bold"/>
                <a:ea typeface="+mn-lt"/>
                <a:cs typeface="Aharoni"/>
              </a:rPr>
              <a:t>Se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necesita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saber las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notas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unicas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de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los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  <a:r>
              <a:rPr lang="en-US" sz="2000" dirty="0" err="1">
                <a:latin typeface="Arial Rounded MT Bold"/>
                <a:ea typeface="+mn-lt"/>
                <a:cs typeface="Aharoni"/>
              </a:rPr>
              <a:t>previos</a:t>
            </a:r>
            <a:r>
              <a:rPr lang="en-US" sz="2000" dirty="0">
                <a:latin typeface="Arial Rounded MT Bold"/>
                <a:ea typeface="+mn-lt"/>
                <a:cs typeface="Aharoni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D85E7A-2748-B5B8-7F91-E44D549C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21" y="5095343"/>
            <a:ext cx="3157819" cy="2455301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CDB8F5E-9D8C-A349-DB0A-2FFB179C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2" y="5142070"/>
            <a:ext cx="1606413" cy="1577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1CB8BE-16A7-776D-5923-499F9ED5D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573" y="2486308"/>
            <a:ext cx="267485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1070</Words>
  <Application>Microsoft Office PowerPoint</Application>
  <PresentationFormat>Presentación en pantalla (4:3)</PresentationFormat>
  <Paragraphs>122</Paragraphs>
  <Slides>67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3" baseType="lpstr">
      <vt:lpstr>Arial</vt:lpstr>
      <vt:lpstr>Arial Rounded MT Bold</vt:lpstr>
      <vt:lpstr>Calibri</vt:lpstr>
      <vt:lpstr>Calibri Light</vt:lpstr>
      <vt:lpstr>Dreaming Outloud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CAMILO MALDONADO PACHECO</cp:lastModifiedBy>
  <cp:revision>10</cp:revision>
  <dcterms:created xsi:type="dcterms:W3CDTF">2023-02-17T01:26:13Z</dcterms:created>
  <dcterms:modified xsi:type="dcterms:W3CDTF">2023-03-06T03:04:00Z</dcterms:modified>
</cp:coreProperties>
</file>