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1" r:id="rId4"/>
    <p:sldId id="257" r:id="rId5"/>
    <p:sldId id="265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69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05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E77C-84D8-4C07-9409-AB6E63ADA370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49B6-7DA0-40FD-AF6F-F3F832319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0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E77C-84D8-4C07-9409-AB6E63ADA370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49B6-7DA0-40FD-AF6F-F3F832319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01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916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761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E77C-84D8-4C07-9409-AB6E63ADA370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49B6-7DA0-40FD-AF6F-F3F832319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8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tava Semana de Divulgación Científica UDES Cúcuta">
            <a:extLst>
              <a:ext uri="{FF2B5EF4-FFF2-40B4-BE49-F238E27FC236}">
                <a16:creationId xmlns:a16="http://schemas.microsoft.com/office/drawing/2014/main" id="{83946EB2-8E16-24F6-1E27-96B555F7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20" y="5334000"/>
            <a:ext cx="1249680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880C83-CECC-F419-E384-70D4D4590300}"/>
              </a:ext>
            </a:extLst>
          </p:cNvPr>
          <p:cNvSpPr txBox="1"/>
          <p:nvPr/>
        </p:nvSpPr>
        <p:spPr>
          <a:xfrm>
            <a:off x="1365885" y="1463040"/>
            <a:ext cx="641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venir Next LT Pro Demi" panose="020B0604020202020204" pitchFamily="34" charset="0"/>
              </a:rPr>
              <a:t>Creación</a:t>
            </a:r>
            <a:r>
              <a:rPr lang="en-US" dirty="0">
                <a:latin typeface="Avenir Next LT Pro Demi" panose="020B0604020202020204" pitchFamily="34" charset="0"/>
              </a:rPr>
              <a:t> de </a:t>
            </a:r>
            <a:r>
              <a:rPr lang="en-US" dirty="0" err="1">
                <a:latin typeface="Avenir Next LT Pro Demi" panose="020B0604020202020204" pitchFamily="34" charset="0"/>
              </a:rPr>
              <a:t>usuarios</a:t>
            </a:r>
            <a:r>
              <a:rPr lang="en-US" dirty="0">
                <a:latin typeface="Avenir Next LT Pro Demi" panose="020B0604020202020204" pitchFamily="34" charset="0"/>
              </a:rPr>
              <a:t> </a:t>
            </a:r>
            <a:r>
              <a:rPr lang="en-US" dirty="0" err="1">
                <a:latin typeface="Avenir Next LT Pro Demi" panose="020B0604020202020204" pitchFamily="34" charset="0"/>
              </a:rPr>
              <a:t>en</a:t>
            </a:r>
            <a:r>
              <a:rPr lang="en-US" dirty="0">
                <a:latin typeface="Avenir Next LT Pro Demi" panose="020B0604020202020204" pitchFamily="34" charset="0"/>
              </a:rPr>
              <a:t> MySQL y </a:t>
            </a:r>
            <a:r>
              <a:rPr lang="en-US" dirty="0" err="1">
                <a:latin typeface="Avenir Next LT Pro Demi" panose="020B0604020202020204" pitchFamily="34" charset="0"/>
              </a:rPr>
              <a:t>otorgar</a:t>
            </a:r>
            <a:r>
              <a:rPr lang="en-US" dirty="0">
                <a:latin typeface="Avenir Next LT Pro Demi" panose="020B0604020202020204" pitchFamily="34" charset="0"/>
              </a:rPr>
              <a:t> </a:t>
            </a:r>
            <a:r>
              <a:rPr lang="en-US" dirty="0" err="1">
                <a:latin typeface="Avenir Next LT Pro Demi" panose="020B0604020202020204" pitchFamily="34" charset="0"/>
              </a:rPr>
              <a:t>privilegios</a:t>
            </a:r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r>
              <a:rPr lang="en-US" dirty="0" err="1">
                <a:latin typeface="Avenir Next LT Pro Demi" panose="020B0604020202020204" pitchFamily="34" charset="0"/>
              </a:rPr>
              <a:t>Presentado</a:t>
            </a:r>
            <a:r>
              <a:rPr lang="en-US" dirty="0">
                <a:latin typeface="Avenir Next LT Pro Demi" panose="020B0604020202020204" pitchFamily="34" charset="0"/>
              </a:rPr>
              <a:t> </a:t>
            </a:r>
            <a:r>
              <a:rPr lang="en-US" dirty="0" err="1">
                <a:latin typeface="Avenir Next LT Pro Demi" panose="020B0604020202020204" pitchFamily="34" charset="0"/>
              </a:rPr>
              <a:t>por</a:t>
            </a:r>
            <a:r>
              <a:rPr lang="en-US" dirty="0">
                <a:latin typeface="Avenir Next LT Pro Demi" panose="020B0604020202020204" pitchFamily="34" charset="0"/>
              </a:rPr>
              <a:t>:</a:t>
            </a:r>
          </a:p>
          <a:p>
            <a:pPr algn="ctr"/>
            <a:r>
              <a:rPr lang="en-US" dirty="0">
                <a:latin typeface="Avenir Next LT Pro Demi" panose="020B0604020202020204" pitchFamily="34" charset="0"/>
              </a:rPr>
              <a:t>JUAN CAMILO MALDONADO PACHECO </a:t>
            </a: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endParaRPr lang="en-US" dirty="0">
              <a:latin typeface="Avenir Next LT Pro Demi" panose="020B0604020202020204" pitchFamily="34" charset="0"/>
            </a:endParaRPr>
          </a:p>
          <a:p>
            <a:pPr algn="ctr"/>
            <a:r>
              <a:rPr lang="en-US" dirty="0" err="1">
                <a:latin typeface="Avenir Next LT Pro Demi" panose="020B0604020202020204" pitchFamily="34" charset="0"/>
              </a:rPr>
              <a:t>Sistemas</a:t>
            </a:r>
            <a:r>
              <a:rPr lang="en-US" dirty="0">
                <a:latin typeface="Avenir Next LT Pro Demi" panose="020B0604020202020204" pitchFamily="34" charset="0"/>
              </a:rPr>
              <a:t> Gestion Bases De </a:t>
            </a:r>
            <a:r>
              <a:rPr lang="en-US" dirty="0" err="1">
                <a:latin typeface="Avenir Next LT Pro Demi" panose="020B0604020202020204" pitchFamily="34" charset="0"/>
              </a:rPr>
              <a:t>Datos</a:t>
            </a:r>
            <a:r>
              <a:rPr lang="en-US" dirty="0">
                <a:latin typeface="Avenir Next LT Pro Demi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venir Next LT Pro Demi" panose="020B0604020202020204" pitchFamily="34" charset="0"/>
              </a:rPr>
              <a:t>JONATHAN ROLANDO REY CASTILLO</a:t>
            </a:r>
            <a:endParaRPr lang="es-CO" dirty="0"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0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886450" cy="1325563"/>
          </a:xfrm>
        </p:spPr>
        <p:txBody>
          <a:bodyPr/>
          <a:lstStyle/>
          <a:p>
            <a:r>
              <a:rPr lang="en-US" dirty="0"/>
              <a:t>CREACION DE USUARIOS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B8B0FE-5C95-C64D-7C13-0B25038F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91" y="2271540"/>
            <a:ext cx="6336217" cy="44699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7F889F-23DA-AD3B-3DF2-30C89F63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01" y="3581400"/>
            <a:ext cx="636420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Otorgar</a:t>
            </a:r>
            <a:r>
              <a:rPr lang="en-US" sz="3200" dirty="0"/>
              <a:t> </a:t>
            </a:r>
            <a:r>
              <a:rPr lang="en-US" sz="3200" dirty="0" err="1"/>
              <a:t>todos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privilegios</a:t>
            </a:r>
            <a:r>
              <a:rPr lang="en-US" sz="3200" dirty="0"/>
              <a:t> 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890" y="3463301"/>
            <a:ext cx="8618220" cy="346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solidFill>
                  <a:srgbClr val="36344D"/>
                </a:solidFill>
                <a:effectLst/>
                <a:latin typeface="Muli"/>
              </a:rPr>
              <a:t>Para que los cambios tengan efecto inmediatamente, elimina estos privilegios escribiendo el comando</a:t>
            </a:r>
            <a:endParaRPr lang="es-CO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F927CB-91FF-3028-18E6-A57D48ACD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37" y="1690689"/>
            <a:ext cx="4934333" cy="3314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8677A8-DBCB-0B0E-3B93-8650122E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27" y="2395211"/>
            <a:ext cx="4823643" cy="1922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5EA67E5-AB40-1C04-9F0E-336316BB2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740" y="4028589"/>
            <a:ext cx="1514519" cy="2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Conceder privilegios por separado para un usuario de MySQL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8D594-2C85-9C40-72AE-2DF95D25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43785"/>
            <a:ext cx="1276350" cy="2502535"/>
          </a:xfrm>
        </p:spPr>
        <p:txBody>
          <a:bodyPr>
            <a:normAutofit/>
          </a:bodyPr>
          <a:lstStyle/>
          <a:p>
            <a:r>
              <a:rPr lang="en-US" sz="2000" dirty="0"/>
              <a:t>CREATE</a:t>
            </a:r>
          </a:p>
          <a:p>
            <a:r>
              <a:rPr lang="en-US" sz="2000" dirty="0"/>
              <a:t>SELECT</a:t>
            </a:r>
          </a:p>
          <a:p>
            <a:r>
              <a:rPr lang="en-US" sz="2000" dirty="0"/>
              <a:t>INSERT </a:t>
            </a:r>
          </a:p>
          <a:p>
            <a:r>
              <a:rPr lang="en-US" sz="2000" dirty="0"/>
              <a:t>UPDATE</a:t>
            </a:r>
          </a:p>
          <a:p>
            <a:r>
              <a:rPr lang="en-US" sz="2000" dirty="0"/>
              <a:t>DELETE</a:t>
            </a:r>
          </a:p>
          <a:p>
            <a:r>
              <a:rPr lang="en-US" sz="2000" dirty="0"/>
              <a:t>DROP</a:t>
            </a:r>
            <a:endParaRPr lang="es-CO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C083B9-C775-AA00-6250-D86843D7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21" y="2004061"/>
            <a:ext cx="4994826" cy="4105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0D514A-062A-13FD-0E2F-DC4085A5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33" y="2727967"/>
            <a:ext cx="5244877" cy="23368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63BE624-F759-249F-271C-B0740173E57F}"/>
              </a:ext>
            </a:extLst>
          </p:cNvPr>
          <p:cNvSpPr txBox="1"/>
          <p:nvPr/>
        </p:nvSpPr>
        <p:spPr>
          <a:xfrm>
            <a:off x="2731770" y="2961650"/>
            <a:ext cx="57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3561615-5332-1AC4-DD2A-D0F79D04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852" y="3402784"/>
            <a:ext cx="6079267" cy="24793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EC72FD-FDFA-9486-9A7A-C65EE3E43427}"/>
              </a:ext>
            </a:extLst>
          </p:cNvPr>
          <p:cNvSpPr txBox="1"/>
          <p:nvPr/>
        </p:nvSpPr>
        <p:spPr>
          <a:xfrm>
            <a:off x="2648695" y="3758400"/>
            <a:ext cx="57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C0C8547-F110-AC05-FD81-F37056735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727" y="4232611"/>
            <a:ext cx="4793348" cy="24793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81EE88C-FF62-F45F-4CF2-D8F71E360472}"/>
              </a:ext>
            </a:extLst>
          </p:cNvPr>
          <p:cNvSpPr txBox="1"/>
          <p:nvPr/>
        </p:nvSpPr>
        <p:spPr>
          <a:xfrm>
            <a:off x="2731770" y="4472879"/>
            <a:ext cx="57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</a:t>
            </a: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F2D208A-E928-C71B-21F3-3A34B4ED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397" y="4825690"/>
            <a:ext cx="5230274" cy="5519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CC9FDA-1550-18B5-0B03-A8147D4AF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839" y="5806648"/>
            <a:ext cx="2888079" cy="2503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7A1E9EA-D563-80F4-9C26-FFC76BE662CC}"/>
              </a:ext>
            </a:extLst>
          </p:cNvPr>
          <p:cNvSpPr txBox="1"/>
          <p:nvPr/>
        </p:nvSpPr>
        <p:spPr>
          <a:xfrm>
            <a:off x="2644089" y="5396380"/>
            <a:ext cx="57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--------------------------------------------------------------------------------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4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80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64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 Demi</vt:lpstr>
      <vt:lpstr>Calibri</vt:lpstr>
      <vt:lpstr>Calibri Light</vt:lpstr>
      <vt:lpstr>Muli</vt:lpstr>
      <vt:lpstr>Tema de Office</vt:lpstr>
      <vt:lpstr>Presentación de PowerPoint</vt:lpstr>
      <vt:lpstr>Presentación de PowerPoint</vt:lpstr>
      <vt:lpstr>CREACION DE USUARIOS</vt:lpstr>
      <vt:lpstr>Otorgar todos los privilegios </vt:lpstr>
      <vt:lpstr>Conceder privilegios por separado para un usuario de MySQL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Coord. Acreditación</dc:creator>
  <cp:lastModifiedBy>JUAN CAMILO MALDONADO PACHECO</cp:lastModifiedBy>
  <cp:revision>20</cp:revision>
  <dcterms:created xsi:type="dcterms:W3CDTF">2017-08-14T22:54:01Z</dcterms:created>
  <dcterms:modified xsi:type="dcterms:W3CDTF">2023-03-15T20:20:07Z</dcterms:modified>
</cp:coreProperties>
</file>