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2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7B7BC-EA7A-4FDE-9408-C004F8C5DA62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E98B-F0AD-48B7-B9C7-2C483C9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29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3E98B-F0AD-48B7-B9C7-2C483C9588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8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3E98B-F0AD-48B7-B9C7-2C483C9588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39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3E98B-F0AD-48B7-B9C7-2C483C9588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0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3E98B-F0AD-48B7-B9C7-2C483C9588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15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3E98B-F0AD-48B7-B9C7-2C483C9588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41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3E98B-F0AD-48B7-B9C7-2C483C9588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53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6F279C1-D06B-4063-8600-CF7A55916AF1}" type="datetime1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DBB5-F451-4CEA-9195-CC2B2C517B2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95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08BC-EEE8-4A35-9F93-CB96EAB851E3}" type="datetime1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DBB5-F451-4CEA-9195-CC2B2C51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3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98E9-09E4-4AA0-BAEA-8B477E300A78}" type="datetime1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DBB5-F451-4CEA-9195-CC2B2C517B2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1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CBF7-3927-485C-9482-3BF84E4FAF25}" type="datetime1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DBB5-F451-4CEA-9195-CC2B2C51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5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AA8B-B2C1-45F4-88DD-CF6FB87253FD}" type="datetime1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DBB5-F451-4CEA-9195-CC2B2C517B2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72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7D90A-979B-444A-90CE-67107C61A757}" type="datetime1">
              <a:rPr lang="en-US" smtClean="0"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DBB5-F451-4CEA-9195-CC2B2C51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42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C092-2AB7-4195-A415-A01045FBA330}" type="datetime1">
              <a:rPr lang="en-US" smtClean="0"/>
              <a:t>4/10/2015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DBB5-F451-4CEA-9195-CC2B2C51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4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437F-D30C-4ABA-B9E5-19EAA5BD8727}" type="datetime1">
              <a:rPr lang="en-US" smtClean="0"/>
              <a:t>4/10/2015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DBB5-F451-4CEA-9195-CC2B2C51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3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D475-F572-4489-83D2-16AB859120B2}" type="datetime1">
              <a:rPr lang="en-US" smtClean="0"/>
              <a:t>4/10/2015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DBB5-F451-4CEA-9195-CC2B2C51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8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7328-F2D9-4900-80E2-80A4AE75A118}" type="datetime1">
              <a:rPr lang="en-US" smtClean="0"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DBB5-F451-4CEA-9195-CC2B2C51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9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1E27-181E-4BD2-9C87-350A6D01D9D4}" type="datetime1">
              <a:rPr lang="en-US" smtClean="0"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DBB5-F451-4CEA-9195-CC2B2C517B2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27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4173427-73E5-4C31-B71F-FADC80F428C8}" type="datetime1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4D6DBB5-F451-4CEA-9195-CC2B2C517B2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18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Intermodal case in </a:t>
            </a:r>
            <a:r>
              <a:rPr lang="en-US" dirty="0" err="1" smtClean="0"/>
              <a:t>NeXTA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sz="5400" dirty="0" smtClean="0"/>
              <a:t>3-Corridor </a:t>
            </a:r>
            <a:r>
              <a:rPr lang="en-US" sz="5400" dirty="0"/>
              <a:t>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1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1: Link type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DBB5-F451-4CEA-9195-CC2B2C517B2E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884" y="1783973"/>
            <a:ext cx="8426950" cy="44178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0449" y="3069555"/>
            <a:ext cx="2271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attributes of different link types are different.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3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2: demand type permitted on different links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DBB5-F451-4CEA-9195-CC2B2C517B2E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4568" y="3060928"/>
            <a:ext cx="2062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Demand types:</a:t>
            </a:r>
          </a:p>
          <a:p>
            <a:r>
              <a:rPr lang="en-US" dirty="0" smtClean="0"/>
              <a:t>1: SOV</a:t>
            </a:r>
          </a:p>
          <a:p>
            <a:r>
              <a:rPr lang="en-US" dirty="0" smtClean="0"/>
              <a:t>2: Parking &amp; Ride</a:t>
            </a:r>
          </a:p>
          <a:p>
            <a:r>
              <a:rPr lang="en-US" dirty="0" smtClean="0"/>
              <a:t>3: BRT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246" y="1965915"/>
            <a:ext cx="8756682" cy="459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9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2: demand type permitted on different links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DBB5-F451-4CEA-9195-CC2B2C517B2E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1714" y="2948260"/>
            <a:ext cx="2450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Path illustrations:</a:t>
            </a:r>
          </a:p>
          <a:p>
            <a:r>
              <a:rPr lang="en-US" dirty="0" smtClean="0"/>
              <a:t>1: SOV </a:t>
            </a:r>
          </a:p>
          <a:p>
            <a:r>
              <a:rPr lang="en-US" dirty="0" smtClean="0"/>
              <a:t>2: Parking &amp; Ride</a:t>
            </a:r>
          </a:p>
          <a:p>
            <a:r>
              <a:rPr lang="en-US" dirty="0" smtClean="0"/>
              <a:t>3: BRT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102" y="1853248"/>
            <a:ext cx="8756682" cy="459068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4724400" y="2993136"/>
            <a:ext cx="920496" cy="134112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650992" y="2993136"/>
            <a:ext cx="414528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802368" y="2993136"/>
            <a:ext cx="1072896" cy="134112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812142" y="3060928"/>
            <a:ext cx="832754" cy="12733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644896" y="3060928"/>
            <a:ext cx="17245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369443" y="3060928"/>
            <a:ext cx="908925" cy="12733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278368" y="4334256"/>
            <a:ext cx="249327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812142" y="4383024"/>
            <a:ext cx="5959497" cy="1219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812142" y="4461459"/>
            <a:ext cx="832754" cy="10804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644896" y="5541936"/>
            <a:ext cx="16642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7369443" y="4461459"/>
            <a:ext cx="908925" cy="10804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278368" y="4461459"/>
            <a:ext cx="25542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724400" y="4461459"/>
            <a:ext cx="920496" cy="116514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644896" y="5656351"/>
            <a:ext cx="415137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9796272" y="4395216"/>
            <a:ext cx="1139952" cy="123139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138690" y="3416060"/>
            <a:ext cx="707366" cy="1725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041459" y="3680340"/>
            <a:ext cx="452624" cy="86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1090419" y="3962400"/>
            <a:ext cx="707366" cy="1725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05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2: demand type permitted on different links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DBB5-F451-4CEA-9195-CC2B2C517B2E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6111" y="1936803"/>
            <a:ext cx="9343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function is realized by specific settings in scenario_toll.csv.</a:t>
            </a:r>
          </a:p>
          <a:p>
            <a:endParaRPr lang="en-US" dirty="0" smtClean="0"/>
          </a:p>
          <a:p>
            <a:r>
              <a:rPr lang="en-US" dirty="0" smtClean="0"/>
              <a:t>If the demand type is permitted, its toll is 0; otherwise, one big toll value (9999) is put on this link to prohibit this demand type.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812" y="3328340"/>
            <a:ext cx="7114976" cy="327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1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06429" cy="1005146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: settings in input_demand_type.csv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DBB5-F451-4CEA-9195-CC2B2C517B2E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61" y="3308590"/>
            <a:ext cx="11677650" cy="1638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68" y="2027208"/>
            <a:ext cx="1006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Define your demand types in input_demand_type.csv. Meanwhile, in this csv file, you can define average VOT, pricing type, percentage of vehicle types, VOT distribution.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22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06429" cy="10051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4: settings in input_demand_meta_data.csv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DBB5-F451-4CEA-9195-CC2B2C517B2E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8"/>
          <p:cNvSpPr txBox="1"/>
          <p:nvPr/>
        </p:nvSpPr>
        <p:spPr>
          <a:xfrm>
            <a:off x="704613" y="2157319"/>
            <a:ext cx="1033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Based on your demand file for different demand types, you can set up your OD demand in this csv file.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3380656"/>
            <a:ext cx="102965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46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5: </a:t>
            </a:r>
            <a:r>
              <a:rPr lang="en-US" dirty="0"/>
              <a:t>settings in </a:t>
            </a:r>
            <a:r>
              <a:rPr lang="en-US" dirty="0" smtClean="0"/>
              <a:t>Scenario_Park_And_Ride.csv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DBB5-F451-4CEA-9195-CC2B2C517B2E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8"/>
          <p:cNvSpPr txBox="1"/>
          <p:nvPr/>
        </p:nvSpPr>
        <p:spPr>
          <a:xfrm>
            <a:off x="704613" y="2157319"/>
            <a:ext cx="10337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 the link type as transit (BRT), it defines the headway and bus capacity;</a:t>
            </a:r>
          </a:p>
          <a:p>
            <a:endParaRPr lang="en-US" dirty="0"/>
          </a:p>
          <a:p>
            <a:r>
              <a:rPr lang="en-US" dirty="0" smtClean="0"/>
              <a:t>For the link type as </a:t>
            </a:r>
            <a:r>
              <a:rPr lang="en-US" dirty="0" err="1" smtClean="0"/>
              <a:t>partking</a:t>
            </a:r>
            <a:r>
              <a:rPr lang="en-US" dirty="0" smtClean="0"/>
              <a:t> &amp; ride, it defines the spatial capacity of the parking lot and its assumed departure rate.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60" y="3661719"/>
            <a:ext cx="117538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09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60</TotalTime>
  <Words>234</Words>
  <Application>Microsoft Office PowerPoint</Application>
  <PresentationFormat>Widescreen</PresentationFormat>
  <Paragraphs>38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Tw Cen MT</vt:lpstr>
      <vt:lpstr>Tw Cen MT Condensed</vt:lpstr>
      <vt:lpstr>Wingdings 3</vt:lpstr>
      <vt:lpstr>Integral</vt:lpstr>
      <vt:lpstr>Intermodal case in NeXTA:  3-Corridor Network</vt:lpstr>
      <vt:lpstr>1: Link type</vt:lpstr>
      <vt:lpstr>2: demand type permitted on different links</vt:lpstr>
      <vt:lpstr>2: demand type permitted on different links</vt:lpstr>
      <vt:lpstr>2: demand type permitted on different links</vt:lpstr>
      <vt:lpstr>3: settings in input_demand_type.csv</vt:lpstr>
      <vt:lpstr>4: settings in input_demand_meta_data.csv</vt:lpstr>
      <vt:lpstr>5: settings in Scenario_Park_And_Ride.csv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Intermodal case in NeXTA</dc:title>
  <dc:creator>JIANGTAO LIU (Student)</dc:creator>
  <cp:lastModifiedBy>Xuesong Zhou</cp:lastModifiedBy>
  <cp:revision>11</cp:revision>
  <dcterms:created xsi:type="dcterms:W3CDTF">2015-04-08T08:32:48Z</dcterms:created>
  <dcterms:modified xsi:type="dcterms:W3CDTF">2015-04-11T01:06:24Z</dcterms:modified>
</cp:coreProperties>
</file>