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D106F-D99D-0705-C29D-FFCFE29ED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357634-9F87-6B20-9DA2-0466EED2A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BB1A64-B627-6F55-9B97-2EC49062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A12F-584F-4974-B66F-C8397CF03B22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1A6EAB-4C65-B310-E41E-223BD110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1AE46E-7218-6B41-9E86-E5EB2794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E752-553A-4BD2-A210-A864A7207D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72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30DF1-A345-BB09-240B-650467DC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FB1A3A-9169-A880-836E-295582CCC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B11487-538A-C3F9-D9ED-1B3A3B43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A12F-584F-4974-B66F-C8397CF03B22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62C9F0-8D54-A99B-6884-402A4FE6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64A33C-3A10-F4FF-0268-1E059F89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E752-553A-4BD2-A210-A864A7207D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99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684DE81-6BFF-3E8E-9E59-88FA41CE0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245FBB-D8B8-BEA1-27FC-5FDABCE68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FBE254-07DE-09A5-C718-1BA0C2DA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A12F-584F-4974-B66F-C8397CF03B22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14EFC1-272C-0BC0-29A8-DEDFE395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913446-D361-8CC7-000D-F37D826C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E752-553A-4BD2-A210-A864A7207D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16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99CDCA-93B9-EE3B-16B5-621471B7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687C65-1D27-6C45-717B-0A1AF9C22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0B5403-6A29-2DBD-F779-5C45F079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A12F-584F-4974-B66F-C8397CF03B22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009DDF-4933-4016-D66A-AC7F39F9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FF4565-0DBC-E3E8-1BBA-CBAA8FAC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E752-553A-4BD2-A210-A864A7207D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4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3571A-27B0-FD98-74A4-46EF21C6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93E7B9-D22A-7819-E349-346516970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2BEC86-3580-DDFB-26C4-737F127A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A12F-584F-4974-B66F-C8397CF03B22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7117A3-66C8-9F05-9951-995F75E9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596C2-C84D-B5BF-2BB8-F8CBD6DB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E752-553A-4BD2-A210-A864A7207D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54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BBF897-1090-39A6-64D3-18AC832D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18DBC9-2F8A-C330-F5FA-B6954618D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30C26E-D061-3067-470E-4C00F5795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B7BCC9-AF10-167C-E878-BAA3304D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A12F-584F-4974-B66F-C8397CF03B22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74288A-BAEC-73FD-EBD1-5D5D6174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978912-4AB2-8005-1C3C-F247EAE0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E752-553A-4BD2-A210-A864A7207D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01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96181-64CE-4BD1-D0B6-69600563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12FDF0-2569-1A58-61C1-30AE33AC3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1A22F3-CC48-63F3-7F24-FE37C2FD8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0116C6-A8D4-C654-E964-5B297EFB4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F049CD6-7A87-5605-6DF5-54AD7E601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B1D5D83-4E28-49AF-E669-26B28339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A12F-584F-4974-B66F-C8397CF03B22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CAFFC8D-2A61-0668-95BD-D9802B39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291DE3-F07A-4FD6-B533-EA611627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E752-553A-4BD2-A210-A864A7207D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28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F5AAF-54A8-069A-518D-61C59AC2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304A9E-4589-4A9E-1BFE-3AE1AE8E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A12F-584F-4974-B66F-C8397CF03B22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83F569-4CF7-7165-E0DD-9637F637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1CBDE4-C406-F979-9C87-7EE8402A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E752-553A-4BD2-A210-A864A7207D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52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6D2C08-C2F2-2D22-3DBC-CF87F6EC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A12F-584F-4974-B66F-C8397CF03B22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2E553C7-C6CF-C042-EBFF-5BCAD2DC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955152-DCAC-3C8F-B879-984B1947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E752-553A-4BD2-A210-A864A7207D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14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01135B-F7CB-D24A-69F2-19FB94685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DCD3BA-4F57-2AAC-955E-4F09471C2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E0DF68-FA93-3CAB-9698-6B0E5391B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7A7114-B4D7-6D44-ED44-DE5B9CD1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A12F-584F-4974-B66F-C8397CF03B22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C8B818-2D77-6A3D-BC95-CE8F319B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2249B5-7D61-6307-BFEC-7972EE44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E752-553A-4BD2-A210-A864A7207D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57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9DF633-F60A-5A1C-D257-B1B7768B1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AD586CD-E004-CA08-D780-10FCF261E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EB6606-0772-2E65-280F-4D102F973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CB776F-BA3A-0304-DCE3-6F1ED9C8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A12F-584F-4974-B66F-C8397CF03B22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63FD9A-2B66-0DEC-E830-881ACABF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FA67FF-4CA7-48D5-A786-4369FE23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8E752-553A-4BD2-A210-A864A7207D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74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ECFC6E-DA40-2688-6A1E-177AA597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F9F08C-816D-8F38-12F3-50CDA4620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45C6A1-8E0C-4052-55E5-C0CE5D882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00A12F-584F-4974-B66F-C8397CF03B22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BF681D-9C5B-9EDC-C2BD-0806755B2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5B58FA-C6C9-883F-7A2F-BC3A59CA8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A8E752-553A-4BD2-A210-A864A7207D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67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8F04E-00F7-1798-B4FB-8939D9185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Comparaison Trame dans redis ( </a:t>
            </a:r>
            <a:r>
              <a:rPr lang="fr-FR" dirty="0" err="1"/>
              <a:t>Protobuf</a:t>
            </a:r>
            <a:r>
              <a:rPr lang="fr-FR" dirty="0"/>
              <a:t>) et dans </a:t>
            </a:r>
            <a:r>
              <a:rPr lang="fr-FR" dirty="0" err="1"/>
              <a:t>Chirpstack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8F7E0C-E883-BCED-22A6-76651E244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046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DB0E3-063C-F2D1-704C-09D9EFBB3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1B9682-D9C7-31A3-48AC-01A44F3F6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11" y="503238"/>
            <a:ext cx="5991225" cy="6202362"/>
          </a:xfrm>
        </p:spPr>
        <p:txBody>
          <a:bodyPr>
            <a:normAutofit fontScale="62500" lnSpcReduction="20000"/>
          </a:bodyPr>
          <a:lstStyle/>
          <a:p>
            <a:r>
              <a:rPr lang="fr-FR" sz="1800" b="0" i="0" dirty="0">
                <a:effectLst/>
                <a:latin typeface="Graphik"/>
              </a:rPr>
              <a:t>[{"1":{"</a:t>
            </a:r>
            <a:r>
              <a:rPr lang="fr-FR" sz="1800" b="0" i="0" dirty="0" err="1">
                <a:effectLst/>
                <a:latin typeface="Graphik"/>
              </a:rPr>
              <a:t>type":"Buffer","data</a:t>
            </a:r>
            <a:r>
              <a:rPr lang="fr-FR" sz="1800" b="0" i="0" dirty="0">
                <a:effectLst/>
                <a:latin typeface="Graphik"/>
              </a:rPr>
              <a:t>":[64,31,22,66,1,128,40,59,2,110,252,247,98,239,38,208,102,233,224,116,105,88,184,147]}},</a:t>
            </a:r>
          </a:p>
          <a:p>
            <a:r>
              <a:rPr lang="fr-FR" sz="1800" b="0" i="0" dirty="0">
                <a:effectLst/>
                <a:latin typeface="Graphik"/>
              </a:rPr>
              <a:t>{"2":[{"1":867900000},</a:t>
            </a:r>
          </a:p>
          <a:p>
            <a:r>
              <a:rPr lang="fr-FR" sz="1800" b="0" i="0" dirty="0">
                <a:effectLst/>
                <a:latin typeface="Graphik"/>
              </a:rPr>
              <a:t>{"2":[{"3":[{"1":125000},</a:t>
            </a:r>
          </a:p>
          <a:p>
            <a:r>
              <a:rPr lang="fr-FR" sz="1800" b="0" i="0" dirty="0">
                <a:effectLst/>
                <a:latin typeface="Graphik"/>
              </a:rPr>
              <a:t>{"2":7},</a:t>
            </a:r>
          </a:p>
          <a:p>
            <a:r>
              <a:rPr lang="fr-FR" sz="1800" b="0" i="0" dirty="0">
                <a:effectLst/>
                <a:latin typeface="Graphik"/>
              </a:rPr>
              <a:t>{"5":1}]}]}]},</a:t>
            </a:r>
          </a:p>
          <a:p>
            <a:r>
              <a:rPr lang="fr-FR" sz="1800" b="0" i="0" dirty="0">
                <a:effectLst/>
                <a:latin typeface="Graphik"/>
              </a:rPr>
              <a:t>{"3":[{"1":"00800000d00002b3"},</a:t>
            </a:r>
          </a:p>
          <a:p>
            <a:r>
              <a:rPr lang="fr-FR" sz="1800" b="0" i="0" dirty="0">
                <a:effectLst/>
                <a:latin typeface="Graphik"/>
              </a:rPr>
              <a:t>{"2":32722},</a:t>
            </a:r>
          </a:p>
          <a:p>
            <a:r>
              <a:rPr lang="fr-FR" sz="1800" b="0" i="0" dirty="0">
                <a:effectLst/>
                <a:latin typeface="Graphik"/>
              </a:rPr>
              <a:t>{"6":4294967215},</a:t>
            </a:r>
          </a:p>
          <a:p>
            <a:r>
              <a:rPr lang="fr-FR" sz="1800" b="0" i="0" dirty="0">
                <a:effectLst/>
                <a:latin typeface="Graphik"/>
              </a:rPr>
              <a:t>{"7":13.199999809265137},</a:t>
            </a:r>
          </a:p>
          <a:p>
            <a:r>
              <a:rPr lang="fr-FR" sz="1800" b="0" i="0" dirty="0">
                <a:effectLst/>
                <a:latin typeface="Graphik"/>
              </a:rPr>
              <a:t>{"8":7},</a:t>
            </a:r>
          </a:p>
          <a:p>
            <a:r>
              <a:rPr lang="fr-FR" sz="1800" b="0" i="0" dirty="0">
                <a:effectLst/>
                <a:latin typeface="Graphik"/>
              </a:rPr>
              <a:t>{"9":1},</a:t>
            </a:r>
          </a:p>
          <a:p>
            <a:r>
              <a:rPr lang="fr-FR" sz="1800" b="0" i="0" dirty="0">
                <a:effectLst/>
                <a:latin typeface="Graphik"/>
              </a:rPr>
              <a:t>{"12":[]},</a:t>
            </a:r>
          </a:p>
          <a:p>
            <a:r>
              <a:rPr lang="fr-FR" sz="1800" b="0" i="0" dirty="0">
                <a:effectLst/>
                <a:latin typeface="Graphik"/>
              </a:rPr>
              <a:t>{"13":"G\</a:t>
            </a:r>
            <a:r>
              <a:rPr lang="fr-FR" sz="1800" b="0" i="0" dirty="0" err="1">
                <a:effectLst/>
                <a:latin typeface="Graphik"/>
              </a:rPr>
              <a:t>ufffde</a:t>
            </a:r>
            <a:r>
              <a:rPr lang="fr-FR" sz="1800" b="0" i="0" dirty="0">
                <a:effectLst/>
                <a:latin typeface="Graphik"/>
              </a:rPr>
              <a:t>#"},</a:t>
            </a:r>
          </a:p>
          <a:p>
            <a:r>
              <a:rPr lang="fr-FR" sz="1800" b="0" i="0" dirty="0">
                <a:effectLst/>
                <a:latin typeface="Graphik"/>
              </a:rPr>
              <a:t>{"15":[{"1":"region_common_name"},</a:t>
            </a:r>
          </a:p>
          <a:p>
            <a:r>
              <a:rPr lang="fr-FR" sz="1800" b="0" i="0" dirty="0">
                <a:effectLst/>
                <a:latin typeface="Graphik"/>
              </a:rPr>
              <a:t>{"2":[{"8":0.000043444644688861445}]}]},</a:t>
            </a:r>
          </a:p>
          <a:p>
            <a:r>
              <a:rPr lang="fr-FR" sz="1800" b="0" i="0" dirty="0">
                <a:effectLst/>
                <a:latin typeface="Graphik"/>
              </a:rPr>
              <a:t>{"15":[{"1":"region_config_id"},</a:t>
            </a:r>
          </a:p>
          <a:p>
            <a:r>
              <a:rPr lang="fr-FR" sz="1800" b="0" i="0" dirty="0">
                <a:effectLst/>
                <a:latin typeface="Graphik"/>
              </a:rPr>
              <a:t>{"2":[{"12":0.00004344476110418327}]}]},</a:t>
            </a:r>
          </a:p>
          <a:p>
            <a:r>
              <a:rPr lang="fr-FR" sz="1800" b="0" i="0" dirty="0">
                <a:effectLst/>
                <a:latin typeface="Graphik"/>
              </a:rPr>
              <a:t>{"16":2},</a:t>
            </a:r>
          </a:p>
          <a:p>
            <a:r>
              <a:rPr lang="fr-FR" sz="1800" b="0" i="0" dirty="0">
                <a:effectLst/>
                <a:latin typeface="Graphik"/>
              </a:rPr>
              <a:t>{"17":[{"1":1736954340},</a:t>
            </a:r>
          </a:p>
          <a:p>
            <a:r>
              <a:rPr lang="fr-FR" sz="1800" b="0" i="0" dirty="0">
                <a:effectLst/>
                <a:latin typeface="Graphik"/>
              </a:rPr>
              <a:t>{"2":880458591}]}]},</a:t>
            </a:r>
          </a:p>
          <a:p>
            <a:r>
              <a:rPr lang="fr-FR" sz="1800" b="0" i="0" dirty="0">
                <a:effectLst/>
                <a:latin typeface="Graphik"/>
              </a:rPr>
              <a:t>{"4":2},</a:t>
            </a:r>
          </a:p>
          <a:p>
            <a:r>
              <a:rPr lang="fr-FR" sz="1800" b="0" i="0" dirty="0">
                <a:effectLst/>
                <a:latin typeface="Graphik"/>
              </a:rPr>
              <a:t>{"5":"0142161f"},</a:t>
            </a:r>
          </a:p>
          <a:p>
            <a:r>
              <a:rPr lang="fr-FR" sz="1800" b="0" i="0" dirty="0">
                <a:effectLst/>
                <a:latin typeface="Graphik"/>
              </a:rPr>
              <a:t>{"7":[{"1":1736954341},</a:t>
            </a:r>
          </a:p>
          <a:p>
            <a:r>
              <a:rPr lang="fr-FR" sz="1800" b="0" i="0" dirty="0">
                <a:effectLst/>
                <a:latin typeface="Graphik"/>
              </a:rPr>
              <a:t>{"2":83087020}]}]</a:t>
            </a:r>
            <a:endParaRPr lang="fr-FR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33AED1-4B48-507C-43C0-A820DE09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836" y="0"/>
            <a:ext cx="3232528" cy="6858000"/>
          </a:xfrm>
          <a:prstGeom prst="rect">
            <a:avLst/>
          </a:prstGeom>
        </p:spPr>
      </p:pic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1F83377C-7EC6-41C5-147C-C88D7A4382D5}"/>
              </a:ext>
            </a:extLst>
          </p:cNvPr>
          <p:cNvCxnSpPr>
            <a:cxnSpLocks/>
          </p:cNvCxnSpPr>
          <p:nvPr/>
        </p:nvCxnSpPr>
        <p:spPr>
          <a:xfrm flipV="1">
            <a:off x="1543050" y="1704975"/>
            <a:ext cx="6734175" cy="3914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27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6EF95-1BC8-46B5-F461-BE428C157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4880AA-B084-8DD8-D0DC-F06BFADB4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11" y="503238"/>
            <a:ext cx="5991225" cy="6202362"/>
          </a:xfrm>
        </p:spPr>
        <p:txBody>
          <a:bodyPr>
            <a:normAutofit fontScale="62500" lnSpcReduction="20000"/>
          </a:bodyPr>
          <a:lstStyle/>
          <a:p>
            <a:r>
              <a:rPr lang="fr-FR" sz="1800" b="0" i="0" dirty="0">
                <a:effectLst/>
                <a:latin typeface="Graphik"/>
              </a:rPr>
              <a:t>[{"1":{"</a:t>
            </a:r>
            <a:r>
              <a:rPr lang="fr-FR" sz="1800" b="0" i="0" dirty="0" err="1">
                <a:effectLst/>
                <a:latin typeface="Graphik"/>
              </a:rPr>
              <a:t>type":"Buffer","data</a:t>
            </a:r>
            <a:r>
              <a:rPr lang="fr-FR" sz="1800" b="0" i="0" dirty="0">
                <a:effectLst/>
                <a:latin typeface="Graphik"/>
              </a:rPr>
              <a:t>":[64,31,22,66,1,128,40,59,2,110,252,247,98,239,38,208,102,233,224,116,105,88,184,147]}},</a:t>
            </a:r>
          </a:p>
          <a:p>
            <a:r>
              <a:rPr lang="fr-FR" sz="1800" b="0" i="0" dirty="0">
                <a:effectLst/>
                <a:latin typeface="Graphik"/>
              </a:rPr>
              <a:t>{"2":[{"1":867900000},</a:t>
            </a:r>
          </a:p>
          <a:p>
            <a:r>
              <a:rPr lang="fr-FR" sz="1800" b="0" i="0" dirty="0">
                <a:effectLst/>
                <a:latin typeface="Graphik"/>
              </a:rPr>
              <a:t>{"2":[{"3":[{"1":125000},</a:t>
            </a:r>
          </a:p>
          <a:p>
            <a:r>
              <a:rPr lang="fr-FR" sz="1800" b="0" i="0" dirty="0">
                <a:effectLst/>
                <a:latin typeface="Graphik"/>
              </a:rPr>
              <a:t>{"2":7},</a:t>
            </a:r>
          </a:p>
          <a:p>
            <a:r>
              <a:rPr lang="fr-FR" sz="1800" b="0" i="0" dirty="0">
                <a:effectLst/>
                <a:latin typeface="Graphik"/>
              </a:rPr>
              <a:t>{"5":1}]}]}]},</a:t>
            </a:r>
          </a:p>
          <a:p>
            <a:r>
              <a:rPr lang="fr-FR" sz="1800" b="0" i="0" dirty="0">
                <a:effectLst/>
                <a:latin typeface="Graphik"/>
              </a:rPr>
              <a:t>{"3":[{"1":"00800000d00002b3"},</a:t>
            </a:r>
          </a:p>
          <a:p>
            <a:r>
              <a:rPr lang="fr-FR" sz="1800" b="0" i="0" dirty="0">
                <a:effectLst/>
                <a:latin typeface="Graphik"/>
              </a:rPr>
              <a:t>{"2":32722},</a:t>
            </a:r>
          </a:p>
          <a:p>
            <a:r>
              <a:rPr lang="fr-FR" sz="1800" b="0" i="0" dirty="0">
                <a:effectLst/>
                <a:latin typeface="Graphik"/>
              </a:rPr>
              <a:t>{"6":4294967215},</a:t>
            </a:r>
          </a:p>
          <a:p>
            <a:r>
              <a:rPr lang="fr-FR" sz="1800" b="0" i="0" dirty="0">
                <a:effectLst/>
                <a:latin typeface="Graphik"/>
              </a:rPr>
              <a:t>{"7":13.199999809265137},</a:t>
            </a:r>
          </a:p>
          <a:p>
            <a:r>
              <a:rPr lang="fr-FR" sz="1800" b="0" i="0" dirty="0">
                <a:effectLst/>
                <a:latin typeface="Graphik"/>
              </a:rPr>
              <a:t>{"8":7},</a:t>
            </a:r>
          </a:p>
          <a:p>
            <a:r>
              <a:rPr lang="fr-FR" sz="1800" b="0" i="0" dirty="0">
                <a:effectLst/>
                <a:latin typeface="Graphik"/>
              </a:rPr>
              <a:t>{"9":1},</a:t>
            </a:r>
          </a:p>
          <a:p>
            <a:r>
              <a:rPr lang="fr-FR" sz="1800" b="0" i="0" dirty="0">
                <a:effectLst/>
                <a:latin typeface="Graphik"/>
              </a:rPr>
              <a:t>{"12":[]},</a:t>
            </a:r>
          </a:p>
          <a:p>
            <a:r>
              <a:rPr lang="fr-FR" sz="1800" b="0" i="0" dirty="0">
                <a:effectLst/>
                <a:latin typeface="Graphik"/>
              </a:rPr>
              <a:t>{"13":"G\</a:t>
            </a:r>
            <a:r>
              <a:rPr lang="fr-FR" sz="1800" b="0" i="0" dirty="0" err="1">
                <a:effectLst/>
                <a:latin typeface="Graphik"/>
              </a:rPr>
              <a:t>ufffde</a:t>
            </a:r>
            <a:r>
              <a:rPr lang="fr-FR" sz="1800" b="0" i="0" dirty="0">
                <a:effectLst/>
                <a:latin typeface="Graphik"/>
              </a:rPr>
              <a:t>#"},</a:t>
            </a:r>
          </a:p>
          <a:p>
            <a:r>
              <a:rPr lang="fr-FR" sz="1800" b="0" i="0" dirty="0">
                <a:effectLst/>
                <a:latin typeface="Graphik"/>
              </a:rPr>
              <a:t>{"15":[{"1":"region_common_name"},</a:t>
            </a:r>
          </a:p>
          <a:p>
            <a:r>
              <a:rPr lang="fr-FR" sz="1800" b="0" i="0" dirty="0">
                <a:effectLst/>
                <a:latin typeface="Graphik"/>
              </a:rPr>
              <a:t>{"2":[{"8":0.000043444644688861445}]}]},</a:t>
            </a:r>
          </a:p>
          <a:p>
            <a:r>
              <a:rPr lang="fr-FR" sz="1800" b="0" i="0" dirty="0">
                <a:effectLst/>
                <a:latin typeface="Graphik"/>
              </a:rPr>
              <a:t>{"15":[{"1":"region_config_id"},</a:t>
            </a:r>
          </a:p>
          <a:p>
            <a:r>
              <a:rPr lang="fr-FR" sz="1800" b="0" i="0" dirty="0">
                <a:effectLst/>
                <a:latin typeface="Graphik"/>
              </a:rPr>
              <a:t>{"2":[{"12":0.00004344476110418327}]}]},</a:t>
            </a:r>
          </a:p>
          <a:p>
            <a:r>
              <a:rPr lang="fr-FR" sz="1800" b="0" i="0" dirty="0">
                <a:effectLst/>
                <a:latin typeface="Graphik"/>
              </a:rPr>
              <a:t>{"16":2},</a:t>
            </a:r>
          </a:p>
          <a:p>
            <a:r>
              <a:rPr lang="fr-FR" sz="1800" b="0" i="0" dirty="0">
                <a:effectLst/>
                <a:latin typeface="Graphik"/>
              </a:rPr>
              <a:t>{"17":[{"1":1736954340},</a:t>
            </a:r>
          </a:p>
          <a:p>
            <a:r>
              <a:rPr lang="fr-FR" sz="1800" b="0" i="0" dirty="0">
                <a:effectLst/>
                <a:latin typeface="Graphik"/>
              </a:rPr>
              <a:t>{"2":880458591}]}]},</a:t>
            </a:r>
          </a:p>
          <a:p>
            <a:r>
              <a:rPr lang="fr-FR" sz="1800" b="0" i="0" dirty="0">
                <a:effectLst/>
                <a:latin typeface="Graphik"/>
              </a:rPr>
              <a:t>{"4":2},</a:t>
            </a:r>
          </a:p>
          <a:p>
            <a:r>
              <a:rPr lang="fr-FR" sz="1800" b="0" i="0" dirty="0">
                <a:effectLst/>
                <a:latin typeface="Graphik"/>
              </a:rPr>
              <a:t>{"5":"0142161f"},</a:t>
            </a:r>
          </a:p>
          <a:p>
            <a:r>
              <a:rPr lang="fr-FR" sz="1800" b="0" i="0" dirty="0">
                <a:effectLst/>
                <a:latin typeface="Graphik"/>
              </a:rPr>
              <a:t>{"7":[{"1":1736954341},</a:t>
            </a:r>
          </a:p>
          <a:p>
            <a:r>
              <a:rPr lang="fr-FR" sz="1800" b="0" i="0" dirty="0">
                <a:effectLst/>
                <a:latin typeface="Graphik"/>
              </a:rPr>
              <a:t>{"2":83087020}]}]</a:t>
            </a:r>
            <a:endParaRPr lang="fr-FR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27AADB-4753-12D0-8E27-1319DA9D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836" y="0"/>
            <a:ext cx="3232528" cy="6858000"/>
          </a:xfrm>
          <a:prstGeom prst="rect">
            <a:avLst/>
          </a:prstGeom>
        </p:spPr>
      </p:pic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61267891-1DD6-4456-BFEE-8E7EAC61D47C}"/>
              </a:ext>
            </a:extLst>
          </p:cNvPr>
          <p:cNvCxnSpPr>
            <a:cxnSpLocks/>
          </p:cNvCxnSpPr>
          <p:nvPr/>
        </p:nvCxnSpPr>
        <p:spPr>
          <a:xfrm flipV="1">
            <a:off x="2105025" y="1990725"/>
            <a:ext cx="6324600" cy="3848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66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65899-A5F1-17B8-8708-7CE7D5C52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8A127B-A2D0-63C8-CB82-6F12F9A06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11" y="503238"/>
            <a:ext cx="5991225" cy="6202362"/>
          </a:xfrm>
        </p:spPr>
        <p:txBody>
          <a:bodyPr>
            <a:normAutofit fontScale="62500" lnSpcReduction="20000"/>
          </a:bodyPr>
          <a:lstStyle/>
          <a:p>
            <a:r>
              <a:rPr lang="fr-FR" sz="1800" b="0" i="0" dirty="0">
                <a:effectLst/>
                <a:latin typeface="Graphik"/>
              </a:rPr>
              <a:t>[{"1":{"</a:t>
            </a:r>
            <a:r>
              <a:rPr lang="fr-FR" sz="1800" b="0" i="0" dirty="0" err="1">
                <a:effectLst/>
                <a:latin typeface="Graphik"/>
              </a:rPr>
              <a:t>type":"Buffer","data</a:t>
            </a:r>
            <a:r>
              <a:rPr lang="fr-FR" sz="1800" b="0" i="0" dirty="0">
                <a:effectLst/>
                <a:latin typeface="Graphik"/>
              </a:rPr>
              <a:t>":[64,31,22,66,1,128,40,59,2,110,252,247,98,239,38,208,102,233,224,116,105,88,184,147]}},</a:t>
            </a:r>
          </a:p>
          <a:p>
            <a:r>
              <a:rPr lang="fr-FR" sz="1800" b="0" i="0" dirty="0">
                <a:effectLst/>
                <a:latin typeface="Graphik"/>
              </a:rPr>
              <a:t>{"2":[{"1":867900000},</a:t>
            </a:r>
          </a:p>
          <a:p>
            <a:r>
              <a:rPr lang="fr-FR" sz="1800" b="0" i="0" dirty="0">
                <a:effectLst/>
                <a:latin typeface="Graphik"/>
              </a:rPr>
              <a:t>{"2":[{"3":[{"1":125000},</a:t>
            </a:r>
          </a:p>
          <a:p>
            <a:r>
              <a:rPr lang="fr-FR" sz="1800" b="0" i="0" dirty="0">
                <a:effectLst/>
                <a:latin typeface="Graphik"/>
              </a:rPr>
              <a:t>{"2":7},</a:t>
            </a:r>
          </a:p>
          <a:p>
            <a:r>
              <a:rPr lang="fr-FR" sz="1800" b="0" i="0" dirty="0">
                <a:effectLst/>
                <a:latin typeface="Graphik"/>
              </a:rPr>
              <a:t>{"5":1}]}]}]},</a:t>
            </a:r>
          </a:p>
          <a:p>
            <a:r>
              <a:rPr lang="fr-FR" sz="1800" b="0" i="0" dirty="0">
                <a:effectLst/>
                <a:latin typeface="Graphik"/>
              </a:rPr>
              <a:t>{"3":[{"1":"00800000d00002b3"},</a:t>
            </a:r>
          </a:p>
          <a:p>
            <a:r>
              <a:rPr lang="fr-FR" sz="1800" b="0" i="0" dirty="0">
                <a:effectLst/>
                <a:latin typeface="Graphik"/>
              </a:rPr>
              <a:t>{"2":32722},</a:t>
            </a:r>
          </a:p>
          <a:p>
            <a:r>
              <a:rPr lang="fr-FR" sz="1800" b="0" i="0" dirty="0">
                <a:effectLst/>
                <a:latin typeface="Graphik"/>
              </a:rPr>
              <a:t>{"6":4294967215},</a:t>
            </a:r>
          </a:p>
          <a:p>
            <a:r>
              <a:rPr lang="fr-FR" sz="1800" b="0" i="0" dirty="0">
                <a:effectLst/>
                <a:latin typeface="Graphik"/>
              </a:rPr>
              <a:t>{"7":13.199999809265137},</a:t>
            </a:r>
          </a:p>
          <a:p>
            <a:r>
              <a:rPr lang="fr-FR" sz="1800" b="0" i="0" dirty="0">
                <a:effectLst/>
                <a:latin typeface="Graphik"/>
              </a:rPr>
              <a:t>{"8":7},</a:t>
            </a:r>
          </a:p>
          <a:p>
            <a:r>
              <a:rPr lang="fr-FR" sz="1800" b="0" i="0" dirty="0">
                <a:effectLst/>
                <a:latin typeface="Graphik"/>
              </a:rPr>
              <a:t>{"9":1},</a:t>
            </a:r>
          </a:p>
          <a:p>
            <a:r>
              <a:rPr lang="fr-FR" sz="1800" b="0" i="0" dirty="0">
                <a:effectLst/>
                <a:latin typeface="Graphik"/>
              </a:rPr>
              <a:t>{"12":[]},</a:t>
            </a:r>
          </a:p>
          <a:p>
            <a:r>
              <a:rPr lang="fr-FR" sz="1800" b="0" i="0" dirty="0">
                <a:effectLst/>
                <a:latin typeface="Graphik"/>
              </a:rPr>
              <a:t>{"13":"G\</a:t>
            </a:r>
            <a:r>
              <a:rPr lang="fr-FR" sz="1800" b="0" i="0" dirty="0" err="1">
                <a:effectLst/>
                <a:latin typeface="Graphik"/>
              </a:rPr>
              <a:t>ufffde</a:t>
            </a:r>
            <a:r>
              <a:rPr lang="fr-FR" sz="1800" b="0" i="0" dirty="0">
                <a:effectLst/>
                <a:latin typeface="Graphik"/>
              </a:rPr>
              <a:t>#"},</a:t>
            </a:r>
          </a:p>
          <a:p>
            <a:r>
              <a:rPr lang="fr-FR" sz="1800" b="0" i="0" dirty="0">
                <a:effectLst/>
                <a:latin typeface="Graphik"/>
              </a:rPr>
              <a:t>{"15":[{"1":"region_common_name"},</a:t>
            </a:r>
          </a:p>
          <a:p>
            <a:r>
              <a:rPr lang="fr-FR" sz="1800" b="0" i="0" dirty="0">
                <a:effectLst/>
                <a:latin typeface="Graphik"/>
              </a:rPr>
              <a:t>{"2":[{"8":0.000043444644688861445}]}]},</a:t>
            </a:r>
          </a:p>
          <a:p>
            <a:r>
              <a:rPr lang="fr-FR" sz="1800" b="0" i="0" dirty="0">
                <a:effectLst/>
                <a:latin typeface="Graphik"/>
              </a:rPr>
              <a:t>{"15":[{"1":"region_config_id"},</a:t>
            </a:r>
          </a:p>
          <a:p>
            <a:r>
              <a:rPr lang="fr-FR" sz="1800" b="0" i="0" dirty="0">
                <a:effectLst/>
                <a:latin typeface="Graphik"/>
              </a:rPr>
              <a:t>{"2":[{"12":0.00004344476110418327}]}]},</a:t>
            </a:r>
          </a:p>
          <a:p>
            <a:r>
              <a:rPr lang="fr-FR" sz="1800" b="0" i="0" dirty="0">
                <a:effectLst/>
                <a:latin typeface="Graphik"/>
              </a:rPr>
              <a:t>{"16":2},</a:t>
            </a:r>
          </a:p>
          <a:p>
            <a:r>
              <a:rPr lang="fr-FR" sz="1800" b="0" i="0" dirty="0">
                <a:effectLst/>
                <a:latin typeface="Graphik"/>
              </a:rPr>
              <a:t>{"17":[{"1":1736954340},</a:t>
            </a:r>
          </a:p>
          <a:p>
            <a:r>
              <a:rPr lang="fr-FR" sz="1800" b="0" i="0" dirty="0">
                <a:effectLst/>
                <a:latin typeface="Graphik"/>
              </a:rPr>
              <a:t>{"2":880458591}]}]},</a:t>
            </a:r>
          </a:p>
          <a:p>
            <a:r>
              <a:rPr lang="fr-FR" sz="1800" b="0" i="0" dirty="0">
                <a:effectLst/>
                <a:latin typeface="Graphik"/>
              </a:rPr>
              <a:t>{"4":2},</a:t>
            </a:r>
          </a:p>
          <a:p>
            <a:r>
              <a:rPr lang="fr-FR" sz="1800" b="0" i="0" dirty="0">
                <a:effectLst/>
                <a:latin typeface="Graphik"/>
              </a:rPr>
              <a:t>{"5":"0142161f"},</a:t>
            </a:r>
          </a:p>
          <a:p>
            <a:r>
              <a:rPr lang="fr-FR" sz="1800" b="0" i="0" dirty="0">
                <a:effectLst/>
                <a:latin typeface="Graphik"/>
              </a:rPr>
              <a:t>{"7":[{"1":1736954341},</a:t>
            </a:r>
          </a:p>
          <a:p>
            <a:r>
              <a:rPr lang="fr-FR" sz="1800" b="0" i="0" dirty="0">
                <a:effectLst/>
                <a:latin typeface="Graphik"/>
              </a:rPr>
              <a:t>{"2":83087020}]}]</a:t>
            </a:r>
            <a:endParaRPr lang="fr-FR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2E9BB6-2074-DD92-A44E-AD8BC7F9B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836" y="0"/>
            <a:ext cx="3232528" cy="6858000"/>
          </a:xfrm>
          <a:prstGeom prst="rect">
            <a:avLst/>
          </a:prstGeom>
        </p:spPr>
      </p:pic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71E15DD4-E776-0D01-281B-A3E74C0529D6}"/>
              </a:ext>
            </a:extLst>
          </p:cNvPr>
          <p:cNvCxnSpPr>
            <a:cxnSpLocks/>
          </p:cNvCxnSpPr>
          <p:nvPr/>
        </p:nvCxnSpPr>
        <p:spPr>
          <a:xfrm>
            <a:off x="2743200" y="2695575"/>
            <a:ext cx="5514975" cy="2800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960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A6DE9-4500-8FF3-05C6-BFD4C4051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5B6498-3923-0ED0-3761-67296B9FC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11" y="503238"/>
            <a:ext cx="5991225" cy="6202362"/>
          </a:xfrm>
        </p:spPr>
        <p:txBody>
          <a:bodyPr>
            <a:normAutofit fontScale="62500" lnSpcReduction="20000"/>
          </a:bodyPr>
          <a:lstStyle/>
          <a:p>
            <a:r>
              <a:rPr lang="fr-FR" sz="1800" b="0" i="0" dirty="0">
                <a:effectLst/>
                <a:latin typeface="Graphik"/>
              </a:rPr>
              <a:t>[{"1":{"</a:t>
            </a:r>
            <a:r>
              <a:rPr lang="fr-FR" sz="1800" b="0" i="0" dirty="0" err="1">
                <a:effectLst/>
                <a:latin typeface="Graphik"/>
              </a:rPr>
              <a:t>type":"Buffer","data</a:t>
            </a:r>
            <a:r>
              <a:rPr lang="fr-FR" sz="1800" b="0" i="0" dirty="0">
                <a:effectLst/>
                <a:latin typeface="Graphik"/>
              </a:rPr>
              <a:t>":[64,31,22,66,1,128,40,59,2,110,252,247,98,239,38,208,102,233,224,116,105,88,184,147]}},</a:t>
            </a:r>
          </a:p>
          <a:p>
            <a:r>
              <a:rPr lang="fr-FR" sz="1800" b="0" i="0" dirty="0">
                <a:effectLst/>
                <a:latin typeface="Graphik"/>
              </a:rPr>
              <a:t>{"2":[{"1":867900000},</a:t>
            </a:r>
          </a:p>
          <a:p>
            <a:r>
              <a:rPr lang="fr-FR" sz="1800" b="0" i="0" dirty="0">
                <a:effectLst/>
                <a:latin typeface="Graphik"/>
              </a:rPr>
              <a:t>{"2":[{"3":[{"1":125000},</a:t>
            </a:r>
          </a:p>
          <a:p>
            <a:r>
              <a:rPr lang="fr-FR" sz="1800" b="0" i="0" dirty="0">
                <a:effectLst/>
                <a:latin typeface="Graphik"/>
              </a:rPr>
              <a:t>{"2":7},</a:t>
            </a:r>
          </a:p>
          <a:p>
            <a:r>
              <a:rPr lang="fr-FR" sz="1800" b="0" i="0" dirty="0">
                <a:effectLst/>
                <a:latin typeface="Graphik"/>
              </a:rPr>
              <a:t>{"5":1}]}]}]},</a:t>
            </a:r>
          </a:p>
          <a:p>
            <a:r>
              <a:rPr lang="fr-FR" sz="1800" b="0" i="0" dirty="0">
                <a:effectLst/>
                <a:latin typeface="Graphik"/>
              </a:rPr>
              <a:t>{"3":[{"1":"00800000d00002b3"},</a:t>
            </a:r>
          </a:p>
          <a:p>
            <a:r>
              <a:rPr lang="fr-FR" sz="1800" b="0" i="0" dirty="0">
                <a:effectLst/>
                <a:latin typeface="Graphik"/>
              </a:rPr>
              <a:t>{"2":32722},</a:t>
            </a:r>
          </a:p>
          <a:p>
            <a:r>
              <a:rPr lang="fr-FR" sz="1800" b="0" i="0" dirty="0">
                <a:effectLst/>
                <a:latin typeface="Graphik"/>
              </a:rPr>
              <a:t>{"6":4294967215},</a:t>
            </a:r>
          </a:p>
          <a:p>
            <a:r>
              <a:rPr lang="fr-FR" sz="1800" b="0" i="0" dirty="0">
                <a:effectLst/>
                <a:latin typeface="Graphik"/>
              </a:rPr>
              <a:t>{"7":13.199999809265137},</a:t>
            </a:r>
          </a:p>
          <a:p>
            <a:r>
              <a:rPr lang="fr-FR" sz="1800" b="0" i="0" dirty="0">
                <a:effectLst/>
                <a:latin typeface="Graphik"/>
              </a:rPr>
              <a:t>{"8":7},</a:t>
            </a:r>
          </a:p>
          <a:p>
            <a:r>
              <a:rPr lang="fr-FR" sz="1800" b="0" i="0" dirty="0">
                <a:effectLst/>
                <a:latin typeface="Graphik"/>
              </a:rPr>
              <a:t>{"9":1},</a:t>
            </a:r>
          </a:p>
          <a:p>
            <a:r>
              <a:rPr lang="fr-FR" sz="1800" b="0" i="0" dirty="0">
                <a:effectLst/>
                <a:latin typeface="Graphik"/>
              </a:rPr>
              <a:t>{"12":[]},</a:t>
            </a:r>
          </a:p>
          <a:p>
            <a:r>
              <a:rPr lang="fr-FR" sz="1800" b="0" i="0" dirty="0">
                <a:effectLst/>
                <a:latin typeface="Graphik"/>
              </a:rPr>
              <a:t>{"13":"G\</a:t>
            </a:r>
            <a:r>
              <a:rPr lang="fr-FR" sz="1800" b="0" i="0" dirty="0" err="1">
                <a:effectLst/>
                <a:latin typeface="Graphik"/>
              </a:rPr>
              <a:t>ufffde</a:t>
            </a:r>
            <a:r>
              <a:rPr lang="fr-FR" sz="1800" b="0" i="0" dirty="0">
                <a:effectLst/>
                <a:latin typeface="Graphik"/>
              </a:rPr>
              <a:t>#"},</a:t>
            </a:r>
          </a:p>
          <a:p>
            <a:r>
              <a:rPr lang="fr-FR" sz="1800" b="0" i="0" dirty="0">
                <a:effectLst/>
                <a:latin typeface="Graphik"/>
              </a:rPr>
              <a:t>{"15":[{"1":"region_common_name"},</a:t>
            </a:r>
          </a:p>
          <a:p>
            <a:r>
              <a:rPr lang="fr-FR" sz="1800" b="0" i="0" dirty="0">
                <a:effectLst/>
                <a:latin typeface="Graphik"/>
              </a:rPr>
              <a:t>{"2":[{"8":0.000043444644688861445}]}]},</a:t>
            </a:r>
          </a:p>
          <a:p>
            <a:r>
              <a:rPr lang="fr-FR" sz="1800" b="0" i="0" dirty="0">
                <a:effectLst/>
                <a:latin typeface="Graphik"/>
              </a:rPr>
              <a:t>{"15":[{"1":"region_config_id"},</a:t>
            </a:r>
          </a:p>
          <a:p>
            <a:r>
              <a:rPr lang="fr-FR" sz="1800" b="0" i="0" dirty="0">
                <a:effectLst/>
                <a:latin typeface="Graphik"/>
              </a:rPr>
              <a:t>{"2":[{"12":0.00004344476110418327}]}]},</a:t>
            </a:r>
          </a:p>
          <a:p>
            <a:r>
              <a:rPr lang="fr-FR" sz="1800" b="0" i="0" dirty="0">
                <a:effectLst/>
                <a:latin typeface="Graphik"/>
              </a:rPr>
              <a:t>{"16":2},</a:t>
            </a:r>
          </a:p>
          <a:p>
            <a:r>
              <a:rPr lang="fr-FR" sz="1800" b="0" i="0" dirty="0">
                <a:effectLst/>
                <a:latin typeface="Graphik"/>
              </a:rPr>
              <a:t>{"17":[{"1":1736954340},</a:t>
            </a:r>
          </a:p>
          <a:p>
            <a:r>
              <a:rPr lang="fr-FR" sz="1800" b="0" i="0" dirty="0">
                <a:effectLst/>
                <a:latin typeface="Graphik"/>
              </a:rPr>
              <a:t>{"2":880458591}]}]},</a:t>
            </a:r>
          </a:p>
          <a:p>
            <a:r>
              <a:rPr lang="fr-FR" sz="1800" b="0" i="0" dirty="0">
                <a:effectLst/>
                <a:latin typeface="Graphik"/>
              </a:rPr>
              <a:t>{"4":2},</a:t>
            </a:r>
          </a:p>
          <a:p>
            <a:r>
              <a:rPr lang="fr-FR" sz="1800" b="0" i="0" dirty="0">
                <a:effectLst/>
                <a:latin typeface="Graphik"/>
              </a:rPr>
              <a:t>{"5":"0142161f"},</a:t>
            </a:r>
          </a:p>
          <a:p>
            <a:r>
              <a:rPr lang="fr-FR" sz="1800" b="0" i="0" dirty="0">
                <a:effectLst/>
                <a:latin typeface="Graphik"/>
              </a:rPr>
              <a:t>{"7":[{"1":1736954341},</a:t>
            </a:r>
          </a:p>
          <a:p>
            <a:r>
              <a:rPr lang="fr-FR" sz="1800" b="0" i="0" dirty="0">
                <a:effectLst/>
                <a:latin typeface="Graphik"/>
              </a:rPr>
              <a:t>{"2":83087020}]}]</a:t>
            </a:r>
            <a:endParaRPr lang="fr-FR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AC88DE-A4A7-4165-AF69-5EF9291D3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836" y="0"/>
            <a:ext cx="3232528" cy="6858000"/>
          </a:xfrm>
          <a:prstGeom prst="rect">
            <a:avLst/>
          </a:prstGeom>
        </p:spPr>
      </p:pic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0A325280-E03C-CD2C-3B6A-BA2D42D3310B}"/>
              </a:ext>
            </a:extLst>
          </p:cNvPr>
          <p:cNvCxnSpPr>
            <a:cxnSpLocks/>
          </p:cNvCxnSpPr>
          <p:nvPr/>
        </p:nvCxnSpPr>
        <p:spPr>
          <a:xfrm>
            <a:off x="1743075" y="2162175"/>
            <a:ext cx="6600825" cy="3457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1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51AE3-9FE1-CC73-D490-2C63E455D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9CB983-F0B1-3DD6-EDC3-52830C3AA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11" y="503238"/>
            <a:ext cx="5991225" cy="6202362"/>
          </a:xfrm>
        </p:spPr>
        <p:txBody>
          <a:bodyPr>
            <a:normAutofit fontScale="62500" lnSpcReduction="20000"/>
          </a:bodyPr>
          <a:lstStyle/>
          <a:p>
            <a:r>
              <a:rPr lang="fr-FR" sz="1800" b="0" i="0" dirty="0">
                <a:effectLst/>
                <a:latin typeface="Graphik"/>
              </a:rPr>
              <a:t>[{"1":{"</a:t>
            </a:r>
            <a:r>
              <a:rPr lang="fr-FR" sz="1800" b="0" i="0" dirty="0" err="1">
                <a:effectLst/>
                <a:latin typeface="Graphik"/>
              </a:rPr>
              <a:t>type":"Buffer","data</a:t>
            </a:r>
            <a:r>
              <a:rPr lang="fr-FR" sz="1800" b="0" i="0" dirty="0">
                <a:effectLst/>
                <a:latin typeface="Graphik"/>
              </a:rPr>
              <a:t>":[64,31,22,66,1,128,40,59,2,110,252,247,98,239,38,208,102,233,224,116,105,88,184,147]}},</a:t>
            </a:r>
          </a:p>
          <a:p>
            <a:r>
              <a:rPr lang="fr-FR" sz="1800" b="0" i="0" dirty="0">
                <a:effectLst/>
                <a:latin typeface="Graphik"/>
              </a:rPr>
              <a:t>{"2":[{"1":867900000},</a:t>
            </a:r>
          </a:p>
          <a:p>
            <a:r>
              <a:rPr lang="fr-FR" sz="1800" b="0" i="0" dirty="0">
                <a:effectLst/>
                <a:latin typeface="Graphik"/>
              </a:rPr>
              <a:t>{"2":[{"3":[{"1":125000},</a:t>
            </a:r>
          </a:p>
          <a:p>
            <a:r>
              <a:rPr lang="fr-FR" sz="1800" b="0" i="0" dirty="0">
                <a:effectLst/>
                <a:latin typeface="Graphik"/>
              </a:rPr>
              <a:t>{"2":7},</a:t>
            </a:r>
          </a:p>
          <a:p>
            <a:r>
              <a:rPr lang="fr-FR" sz="1800" b="0" i="0" dirty="0">
                <a:effectLst/>
                <a:latin typeface="Graphik"/>
              </a:rPr>
              <a:t>{"5":1}]}]}]},</a:t>
            </a:r>
          </a:p>
          <a:p>
            <a:r>
              <a:rPr lang="fr-FR" sz="1800" b="0" i="0" dirty="0">
                <a:effectLst/>
                <a:latin typeface="Graphik"/>
              </a:rPr>
              <a:t>{"3":[{"1":"00800000d00002b3"},</a:t>
            </a:r>
          </a:p>
          <a:p>
            <a:r>
              <a:rPr lang="fr-FR" sz="1800" b="0" i="0" dirty="0">
                <a:effectLst/>
                <a:latin typeface="Graphik"/>
              </a:rPr>
              <a:t>{"2":32722},</a:t>
            </a:r>
          </a:p>
          <a:p>
            <a:r>
              <a:rPr lang="fr-FR" sz="1800" b="0" i="0" dirty="0">
                <a:effectLst/>
                <a:latin typeface="Graphik"/>
              </a:rPr>
              <a:t>{"6":4294967215},</a:t>
            </a:r>
          </a:p>
          <a:p>
            <a:r>
              <a:rPr lang="fr-FR" sz="1800" b="0" i="0" dirty="0">
                <a:effectLst/>
                <a:latin typeface="Graphik"/>
              </a:rPr>
              <a:t>{"7":13.199999809265137},</a:t>
            </a:r>
          </a:p>
          <a:p>
            <a:r>
              <a:rPr lang="fr-FR" sz="1800" b="0" i="0" dirty="0">
                <a:effectLst/>
                <a:latin typeface="Graphik"/>
              </a:rPr>
              <a:t>{"8":7},</a:t>
            </a:r>
          </a:p>
          <a:p>
            <a:r>
              <a:rPr lang="fr-FR" sz="1800" b="0" i="0" dirty="0">
                <a:effectLst/>
                <a:latin typeface="Graphik"/>
              </a:rPr>
              <a:t>{"9":1},</a:t>
            </a:r>
          </a:p>
          <a:p>
            <a:r>
              <a:rPr lang="fr-FR" sz="1800" b="0" i="0" dirty="0">
                <a:effectLst/>
                <a:latin typeface="Graphik"/>
              </a:rPr>
              <a:t>{"12":[]},</a:t>
            </a:r>
          </a:p>
          <a:p>
            <a:r>
              <a:rPr lang="fr-FR" sz="1800" b="0" i="0" dirty="0">
                <a:effectLst/>
                <a:latin typeface="Graphik"/>
              </a:rPr>
              <a:t>{"13":"G\</a:t>
            </a:r>
            <a:r>
              <a:rPr lang="fr-FR" sz="1800" b="0" i="0" dirty="0" err="1">
                <a:effectLst/>
                <a:latin typeface="Graphik"/>
              </a:rPr>
              <a:t>ufffde</a:t>
            </a:r>
            <a:r>
              <a:rPr lang="fr-FR" sz="1800" b="0" i="0" dirty="0">
                <a:effectLst/>
                <a:latin typeface="Graphik"/>
              </a:rPr>
              <a:t>#"},</a:t>
            </a:r>
          </a:p>
          <a:p>
            <a:r>
              <a:rPr lang="fr-FR" sz="1800" b="0" i="0" dirty="0">
                <a:effectLst/>
                <a:latin typeface="Graphik"/>
              </a:rPr>
              <a:t>{"15":[{"1":"region_common_name"},</a:t>
            </a:r>
          </a:p>
          <a:p>
            <a:r>
              <a:rPr lang="fr-FR" sz="1800" b="0" i="0" dirty="0">
                <a:effectLst/>
                <a:latin typeface="Graphik"/>
              </a:rPr>
              <a:t>{"2":[{"8":0.000043444644688861445}]}]},</a:t>
            </a:r>
          </a:p>
          <a:p>
            <a:r>
              <a:rPr lang="fr-FR" sz="1800" b="0" i="0" dirty="0">
                <a:effectLst/>
                <a:latin typeface="Graphik"/>
              </a:rPr>
              <a:t>{"15":[{"1":"region_config_id"},</a:t>
            </a:r>
          </a:p>
          <a:p>
            <a:r>
              <a:rPr lang="fr-FR" sz="1800" b="0" i="0" dirty="0">
                <a:effectLst/>
                <a:latin typeface="Graphik"/>
              </a:rPr>
              <a:t>{"2":[{"12":0.00004344476110418327}]}]},</a:t>
            </a:r>
          </a:p>
          <a:p>
            <a:r>
              <a:rPr lang="fr-FR" sz="1800" b="0" i="0" dirty="0">
                <a:effectLst/>
                <a:latin typeface="Graphik"/>
              </a:rPr>
              <a:t>{"16":2},</a:t>
            </a:r>
          </a:p>
          <a:p>
            <a:r>
              <a:rPr lang="fr-FR" sz="1800" b="0" i="0" dirty="0">
                <a:effectLst/>
                <a:latin typeface="Graphik"/>
              </a:rPr>
              <a:t>{"17":[{"1":1736954340},</a:t>
            </a:r>
          </a:p>
          <a:p>
            <a:r>
              <a:rPr lang="fr-FR" sz="1800" b="0" i="0" dirty="0">
                <a:effectLst/>
                <a:latin typeface="Graphik"/>
              </a:rPr>
              <a:t>{"2":880458591}]}]},</a:t>
            </a:r>
          </a:p>
          <a:p>
            <a:r>
              <a:rPr lang="fr-FR" sz="1800" b="0" i="0" dirty="0">
                <a:effectLst/>
                <a:latin typeface="Graphik"/>
              </a:rPr>
              <a:t>{"4":2},</a:t>
            </a:r>
          </a:p>
          <a:p>
            <a:r>
              <a:rPr lang="fr-FR" sz="1800" b="0" i="0" dirty="0">
                <a:effectLst/>
                <a:latin typeface="Graphik"/>
              </a:rPr>
              <a:t>{"5":"0142161f"},</a:t>
            </a:r>
          </a:p>
          <a:p>
            <a:r>
              <a:rPr lang="fr-FR" sz="1800" b="0" i="0" dirty="0">
                <a:effectLst/>
                <a:latin typeface="Graphik"/>
              </a:rPr>
              <a:t>{"7":[{"1":1736954341},</a:t>
            </a:r>
          </a:p>
          <a:p>
            <a:r>
              <a:rPr lang="fr-FR" sz="1800" b="0" i="0" dirty="0">
                <a:effectLst/>
                <a:latin typeface="Graphik"/>
              </a:rPr>
              <a:t>{"2":83087020}]}]</a:t>
            </a:r>
            <a:endParaRPr lang="fr-FR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3D6DEB-48D5-DF69-A69E-7A5EAAA1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836" y="0"/>
            <a:ext cx="3232528" cy="6858000"/>
          </a:xfrm>
          <a:prstGeom prst="rect">
            <a:avLst/>
          </a:prstGeom>
        </p:spPr>
      </p:pic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69651065-8FF2-4A2A-C699-2B8498A99FDD}"/>
              </a:ext>
            </a:extLst>
          </p:cNvPr>
          <p:cNvCxnSpPr>
            <a:cxnSpLocks/>
          </p:cNvCxnSpPr>
          <p:nvPr/>
        </p:nvCxnSpPr>
        <p:spPr>
          <a:xfrm>
            <a:off x="1743075" y="2162175"/>
            <a:ext cx="6600825" cy="3457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11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79CB23-FCA8-99DC-C86B-15DE1183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11" y="503238"/>
            <a:ext cx="5991225" cy="6202362"/>
          </a:xfrm>
        </p:spPr>
        <p:txBody>
          <a:bodyPr>
            <a:normAutofit fontScale="62500" lnSpcReduction="20000"/>
          </a:bodyPr>
          <a:lstStyle/>
          <a:p>
            <a:r>
              <a:rPr lang="fr-FR" sz="1800" b="0" i="0" dirty="0">
                <a:effectLst/>
                <a:latin typeface="Graphik"/>
              </a:rPr>
              <a:t>[{"1":{"</a:t>
            </a:r>
            <a:r>
              <a:rPr lang="fr-FR" sz="1800" b="0" i="0" dirty="0" err="1">
                <a:effectLst/>
                <a:latin typeface="Graphik"/>
              </a:rPr>
              <a:t>type":"Buffer","data</a:t>
            </a:r>
            <a:r>
              <a:rPr lang="fr-FR" sz="1800" b="0" i="0" dirty="0">
                <a:effectLst/>
                <a:latin typeface="Graphik"/>
              </a:rPr>
              <a:t>":[64,31,22,66,1,128,40,59,2,110,252,247,98,239,38,208,102,233,224,116,105,88,184,147]}},</a:t>
            </a:r>
          </a:p>
          <a:p>
            <a:r>
              <a:rPr lang="fr-FR" sz="1800" b="0" i="0" dirty="0">
                <a:effectLst/>
                <a:latin typeface="Graphik"/>
              </a:rPr>
              <a:t>{"2":[{"1":867900000},</a:t>
            </a:r>
          </a:p>
          <a:p>
            <a:r>
              <a:rPr lang="fr-FR" sz="1800" b="0" i="0" dirty="0">
                <a:effectLst/>
                <a:latin typeface="Graphik"/>
              </a:rPr>
              <a:t>{"2":[{"3":[{"1":125000},</a:t>
            </a:r>
          </a:p>
          <a:p>
            <a:r>
              <a:rPr lang="fr-FR" sz="1800" b="0" i="0" dirty="0">
                <a:effectLst/>
                <a:latin typeface="Graphik"/>
              </a:rPr>
              <a:t>{"2":7},</a:t>
            </a:r>
          </a:p>
          <a:p>
            <a:r>
              <a:rPr lang="fr-FR" sz="1800" b="0" i="0" dirty="0">
                <a:effectLst/>
                <a:latin typeface="Graphik"/>
              </a:rPr>
              <a:t>{"5":1}]}]}]},</a:t>
            </a:r>
          </a:p>
          <a:p>
            <a:r>
              <a:rPr lang="fr-FR" sz="1800" b="0" i="0" dirty="0">
                <a:effectLst/>
                <a:latin typeface="Graphik"/>
              </a:rPr>
              <a:t>{"3":[{"1":"00800000d00002b3"},</a:t>
            </a:r>
          </a:p>
          <a:p>
            <a:r>
              <a:rPr lang="fr-FR" sz="1800" b="0" i="0" dirty="0">
                <a:effectLst/>
                <a:latin typeface="Graphik"/>
              </a:rPr>
              <a:t>{"2":32722},</a:t>
            </a:r>
          </a:p>
          <a:p>
            <a:r>
              <a:rPr lang="fr-FR" sz="1800" b="0" i="0" dirty="0">
                <a:effectLst/>
                <a:latin typeface="Graphik"/>
              </a:rPr>
              <a:t>{"6":4294967215},</a:t>
            </a:r>
          </a:p>
          <a:p>
            <a:r>
              <a:rPr lang="fr-FR" sz="1800" b="0" i="0" dirty="0">
                <a:effectLst/>
                <a:latin typeface="Graphik"/>
              </a:rPr>
              <a:t>{"7":13.199999809265137},</a:t>
            </a:r>
          </a:p>
          <a:p>
            <a:r>
              <a:rPr lang="fr-FR" sz="1800" b="0" i="0" dirty="0">
                <a:effectLst/>
                <a:latin typeface="Graphik"/>
              </a:rPr>
              <a:t>{"8":7},</a:t>
            </a:r>
          </a:p>
          <a:p>
            <a:r>
              <a:rPr lang="fr-FR" sz="1800" b="0" i="0" dirty="0">
                <a:effectLst/>
                <a:latin typeface="Graphik"/>
              </a:rPr>
              <a:t>{"9":1},</a:t>
            </a:r>
          </a:p>
          <a:p>
            <a:r>
              <a:rPr lang="fr-FR" sz="1800" b="0" i="0" dirty="0">
                <a:effectLst/>
                <a:latin typeface="Graphik"/>
              </a:rPr>
              <a:t>{"12":[]},</a:t>
            </a:r>
          </a:p>
          <a:p>
            <a:r>
              <a:rPr lang="fr-FR" sz="1800" b="0" i="0" dirty="0">
                <a:effectLst/>
                <a:latin typeface="Graphik"/>
              </a:rPr>
              <a:t>{"13":"G\</a:t>
            </a:r>
            <a:r>
              <a:rPr lang="fr-FR" sz="1800" b="0" i="0" dirty="0" err="1">
                <a:effectLst/>
                <a:latin typeface="Graphik"/>
              </a:rPr>
              <a:t>ufffde</a:t>
            </a:r>
            <a:r>
              <a:rPr lang="fr-FR" sz="1800" b="0" i="0" dirty="0">
                <a:effectLst/>
                <a:latin typeface="Graphik"/>
              </a:rPr>
              <a:t>#"},</a:t>
            </a:r>
          </a:p>
          <a:p>
            <a:r>
              <a:rPr lang="fr-FR" sz="1800" b="0" i="0" dirty="0">
                <a:effectLst/>
                <a:latin typeface="Graphik"/>
              </a:rPr>
              <a:t>{"15":[{"1":"region_common_name"},</a:t>
            </a:r>
          </a:p>
          <a:p>
            <a:r>
              <a:rPr lang="fr-FR" sz="1800" b="0" i="0" dirty="0">
                <a:effectLst/>
                <a:latin typeface="Graphik"/>
              </a:rPr>
              <a:t>{"2":[{"8":0.000043444644688861445}]}]},</a:t>
            </a:r>
          </a:p>
          <a:p>
            <a:r>
              <a:rPr lang="fr-FR" sz="1800" b="0" i="0" dirty="0">
                <a:effectLst/>
                <a:latin typeface="Graphik"/>
              </a:rPr>
              <a:t>{"15":[{"1":"region_config_id"},</a:t>
            </a:r>
          </a:p>
          <a:p>
            <a:r>
              <a:rPr lang="fr-FR" sz="1800" b="0" i="0" dirty="0">
                <a:effectLst/>
                <a:latin typeface="Graphik"/>
              </a:rPr>
              <a:t>{"2":[{"12":0.00004344476110418327}]}]},</a:t>
            </a:r>
          </a:p>
          <a:p>
            <a:r>
              <a:rPr lang="fr-FR" sz="1800" b="0" i="0" dirty="0">
                <a:effectLst/>
                <a:latin typeface="Graphik"/>
              </a:rPr>
              <a:t>{"16":2},</a:t>
            </a:r>
          </a:p>
          <a:p>
            <a:r>
              <a:rPr lang="fr-FR" sz="1800" b="0" i="0" dirty="0">
                <a:effectLst/>
                <a:latin typeface="Graphik"/>
              </a:rPr>
              <a:t>{"17":[{"1":1736954340},</a:t>
            </a:r>
          </a:p>
          <a:p>
            <a:r>
              <a:rPr lang="fr-FR" sz="1800" b="0" i="0" dirty="0">
                <a:effectLst/>
                <a:latin typeface="Graphik"/>
              </a:rPr>
              <a:t>{"2":880458591}]}]},</a:t>
            </a:r>
          </a:p>
          <a:p>
            <a:r>
              <a:rPr lang="fr-FR" sz="1800" b="0" i="0" dirty="0">
                <a:effectLst/>
                <a:latin typeface="Graphik"/>
              </a:rPr>
              <a:t>{"4":2},</a:t>
            </a:r>
          </a:p>
          <a:p>
            <a:r>
              <a:rPr lang="fr-FR" sz="1800" b="0" i="0" dirty="0">
                <a:effectLst/>
                <a:latin typeface="Graphik"/>
              </a:rPr>
              <a:t>{"5":"0142161f"},</a:t>
            </a:r>
          </a:p>
          <a:p>
            <a:r>
              <a:rPr lang="fr-FR" sz="1800" b="0" i="0" dirty="0">
                <a:effectLst/>
                <a:latin typeface="Graphik"/>
              </a:rPr>
              <a:t>{"7":[{"1":1736954341},</a:t>
            </a:r>
          </a:p>
          <a:p>
            <a:r>
              <a:rPr lang="fr-FR" sz="1800" b="0" i="0" dirty="0">
                <a:effectLst/>
                <a:latin typeface="Graphik"/>
              </a:rPr>
              <a:t>{"2":83087020}]}]</a:t>
            </a:r>
            <a:endParaRPr lang="fr-FR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0611D9D-1059-AA0F-149D-A98F02877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836" y="0"/>
            <a:ext cx="3232528" cy="68580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9291648-E798-566C-7CFE-E52A33EF50A9}"/>
              </a:ext>
            </a:extLst>
          </p:cNvPr>
          <p:cNvCxnSpPr>
            <a:cxnSpLocks/>
          </p:cNvCxnSpPr>
          <p:nvPr/>
        </p:nvCxnSpPr>
        <p:spPr>
          <a:xfrm>
            <a:off x="2390775" y="965994"/>
            <a:ext cx="5848350" cy="4910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84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913FA-0EFF-0D57-9CE2-ADF9C7AEA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47153A-42DB-B8DC-34F7-ED0C9B032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11" y="503238"/>
            <a:ext cx="5991225" cy="6202362"/>
          </a:xfrm>
        </p:spPr>
        <p:txBody>
          <a:bodyPr>
            <a:normAutofit fontScale="62500" lnSpcReduction="20000"/>
          </a:bodyPr>
          <a:lstStyle/>
          <a:p>
            <a:r>
              <a:rPr lang="fr-FR" sz="1800" b="0" i="0" dirty="0">
                <a:effectLst/>
                <a:latin typeface="Graphik"/>
              </a:rPr>
              <a:t>[{"1":{"</a:t>
            </a:r>
            <a:r>
              <a:rPr lang="fr-FR" sz="1800" b="0" i="0" dirty="0" err="1">
                <a:effectLst/>
                <a:latin typeface="Graphik"/>
              </a:rPr>
              <a:t>type":"Buffer","data</a:t>
            </a:r>
            <a:r>
              <a:rPr lang="fr-FR" sz="1800" b="0" i="0" dirty="0">
                <a:effectLst/>
                <a:latin typeface="Graphik"/>
              </a:rPr>
              <a:t>":[64,31,22,66,1,128,40,59,2,110,252,247,98,239,38,208,102,233,224,116,105,88,184,147]}},</a:t>
            </a:r>
          </a:p>
          <a:p>
            <a:r>
              <a:rPr lang="fr-FR" sz="1800" b="0" i="0" dirty="0">
                <a:effectLst/>
                <a:latin typeface="Graphik"/>
              </a:rPr>
              <a:t>{"2":[{"1":867900000},</a:t>
            </a:r>
          </a:p>
          <a:p>
            <a:r>
              <a:rPr lang="fr-FR" sz="1800" b="0" i="0" dirty="0">
                <a:effectLst/>
                <a:latin typeface="Graphik"/>
              </a:rPr>
              <a:t>{"2":[{"3":[{"1":125000},</a:t>
            </a:r>
          </a:p>
          <a:p>
            <a:r>
              <a:rPr lang="fr-FR" sz="1800" b="0" i="0" dirty="0">
                <a:effectLst/>
                <a:latin typeface="Graphik"/>
              </a:rPr>
              <a:t>{"2":7},</a:t>
            </a:r>
          </a:p>
          <a:p>
            <a:r>
              <a:rPr lang="fr-FR" sz="1800" b="0" i="0" dirty="0">
                <a:effectLst/>
                <a:latin typeface="Graphik"/>
              </a:rPr>
              <a:t>{"5":1}]}]}]},</a:t>
            </a:r>
          </a:p>
          <a:p>
            <a:r>
              <a:rPr lang="fr-FR" sz="1800" b="0" i="0" dirty="0">
                <a:effectLst/>
                <a:latin typeface="Graphik"/>
              </a:rPr>
              <a:t>{"3":[{"1":"00800000d00002b3"},</a:t>
            </a:r>
          </a:p>
          <a:p>
            <a:r>
              <a:rPr lang="fr-FR" sz="1800" b="0" i="0" dirty="0">
                <a:effectLst/>
                <a:latin typeface="Graphik"/>
              </a:rPr>
              <a:t>{"2":32722},</a:t>
            </a:r>
          </a:p>
          <a:p>
            <a:r>
              <a:rPr lang="fr-FR" sz="1800" b="0" i="0" dirty="0">
                <a:effectLst/>
                <a:latin typeface="Graphik"/>
              </a:rPr>
              <a:t>{"6":4294967215},</a:t>
            </a:r>
          </a:p>
          <a:p>
            <a:r>
              <a:rPr lang="fr-FR" sz="1800" b="0" i="0" dirty="0">
                <a:effectLst/>
                <a:latin typeface="Graphik"/>
              </a:rPr>
              <a:t>{"7":13.199999809265137},</a:t>
            </a:r>
          </a:p>
          <a:p>
            <a:r>
              <a:rPr lang="fr-FR" sz="1800" b="0" i="0" dirty="0">
                <a:effectLst/>
                <a:latin typeface="Graphik"/>
              </a:rPr>
              <a:t>{"8":7},</a:t>
            </a:r>
          </a:p>
          <a:p>
            <a:r>
              <a:rPr lang="fr-FR" sz="1800" b="0" i="0" dirty="0">
                <a:effectLst/>
                <a:latin typeface="Graphik"/>
              </a:rPr>
              <a:t>{"9":1},</a:t>
            </a:r>
          </a:p>
          <a:p>
            <a:r>
              <a:rPr lang="fr-FR" sz="1800" b="0" i="0" dirty="0">
                <a:effectLst/>
                <a:latin typeface="Graphik"/>
              </a:rPr>
              <a:t>{"12":[]},</a:t>
            </a:r>
          </a:p>
          <a:p>
            <a:r>
              <a:rPr lang="fr-FR" sz="1800" b="0" i="0" dirty="0">
                <a:effectLst/>
                <a:latin typeface="Graphik"/>
              </a:rPr>
              <a:t>{"13":"G\</a:t>
            </a:r>
            <a:r>
              <a:rPr lang="fr-FR" sz="1800" b="0" i="0" dirty="0" err="1">
                <a:effectLst/>
                <a:latin typeface="Graphik"/>
              </a:rPr>
              <a:t>ufffde</a:t>
            </a:r>
            <a:r>
              <a:rPr lang="fr-FR" sz="1800" b="0" i="0" dirty="0">
                <a:effectLst/>
                <a:latin typeface="Graphik"/>
              </a:rPr>
              <a:t>#"},</a:t>
            </a:r>
          </a:p>
          <a:p>
            <a:r>
              <a:rPr lang="fr-FR" sz="1800" b="0" i="0" dirty="0">
                <a:effectLst/>
                <a:latin typeface="Graphik"/>
              </a:rPr>
              <a:t>{"15":[{"1":"region_common_name"},</a:t>
            </a:r>
          </a:p>
          <a:p>
            <a:r>
              <a:rPr lang="fr-FR" sz="1800" b="0" i="0" dirty="0">
                <a:effectLst/>
                <a:latin typeface="Graphik"/>
              </a:rPr>
              <a:t>{"2":[{"8":0.000043444644688861445}]}]},</a:t>
            </a:r>
          </a:p>
          <a:p>
            <a:r>
              <a:rPr lang="fr-FR" sz="1800" b="0" i="0" dirty="0">
                <a:effectLst/>
                <a:latin typeface="Graphik"/>
              </a:rPr>
              <a:t>{"15":[{"1":"region_config_id"},</a:t>
            </a:r>
          </a:p>
          <a:p>
            <a:r>
              <a:rPr lang="fr-FR" sz="1800" b="0" i="0" dirty="0">
                <a:effectLst/>
                <a:latin typeface="Graphik"/>
              </a:rPr>
              <a:t>{"2":[{"12":0.00004344476110418327}]}]},</a:t>
            </a:r>
          </a:p>
          <a:p>
            <a:r>
              <a:rPr lang="fr-FR" sz="1800" b="0" i="0" dirty="0">
                <a:effectLst/>
                <a:latin typeface="Graphik"/>
              </a:rPr>
              <a:t>{"16":2},</a:t>
            </a:r>
          </a:p>
          <a:p>
            <a:r>
              <a:rPr lang="fr-FR" sz="1800" b="0" i="0" dirty="0">
                <a:effectLst/>
                <a:latin typeface="Graphik"/>
              </a:rPr>
              <a:t>{"17":[{"1":1736954340},</a:t>
            </a:r>
          </a:p>
          <a:p>
            <a:r>
              <a:rPr lang="fr-FR" sz="1800" b="0" i="0" dirty="0">
                <a:effectLst/>
                <a:latin typeface="Graphik"/>
              </a:rPr>
              <a:t>{"2":880458591}]}]},</a:t>
            </a:r>
          </a:p>
          <a:p>
            <a:r>
              <a:rPr lang="fr-FR" sz="1800" b="0" i="0" dirty="0">
                <a:effectLst/>
                <a:latin typeface="Graphik"/>
              </a:rPr>
              <a:t>{"4":2},</a:t>
            </a:r>
          </a:p>
          <a:p>
            <a:r>
              <a:rPr lang="fr-FR" sz="1800" b="0" i="0" dirty="0">
                <a:effectLst/>
                <a:latin typeface="Graphik"/>
              </a:rPr>
              <a:t>{"5":"0142161f"},</a:t>
            </a:r>
          </a:p>
          <a:p>
            <a:r>
              <a:rPr lang="fr-FR" sz="1800" b="0" i="0" dirty="0">
                <a:effectLst/>
                <a:latin typeface="Graphik"/>
              </a:rPr>
              <a:t>{"7":[{"1":1736954341},</a:t>
            </a:r>
          </a:p>
          <a:p>
            <a:r>
              <a:rPr lang="fr-FR" sz="1800" b="0" i="0" dirty="0">
                <a:effectLst/>
                <a:latin typeface="Graphik"/>
              </a:rPr>
              <a:t>{"2":83087020}]}]</a:t>
            </a:r>
            <a:endParaRPr lang="fr-FR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7AE2AE-9F01-A0F7-5C7B-ABFD2E1BC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836" y="0"/>
            <a:ext cx="3232528" cy="6858000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18E2349-0E36-0F65-9E7E-85356224F29B}"/>
              </a:ext>
            </a:extLst>
          </p:cNvPr>
          <p:cNvCxnSpPr>
            <a:cxnSpLocks/>
          </p:cNvCxnSpPr>
          <p:nvPr/>
        </p:nvCxnSpPr>
        <p:spPr>
          <a:xfrm>
            <a:off x="2447642" y="1242219"/>
            <a:ext cx="5953408" cy="5112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53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CC0D2-873D-B29F-EB73-0121E028F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6549D4-0B4C-40E6-4C6F-315BBF7EC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11" y="503238"/>
            <a:ext cx="5991225" cy="6202362"/>
          </a:xfrm>
        </p:spPr>
        <p:txBody>
          <a:bodyPr>
            <a:normAutofit fontScale="62500" lnSpcReduction="20000"/>
          </a:bodyPr>
          <a:lstStyle/>
          <a:p>
            <a:r>
              <a:rPr lang="fr-FR" sz="1800" b="0" i="0" dirty="0">
                <a:effectLst/>
                <a:latin typeface="Graphik"/>
              </a:rPr>
              <a:t>[{"1":{"</a:t>
            </a:r>
            <a:r>
              <a:rPr lang="fr-FR" sz="1800" b="0" i="0" dirty="0" err="1">
                <a:effectLst/>
                <a:latin typeface="Graphik"/>
              </a:rPr>
              <a:t>type":"Buffer","data</a:t>
            </a:r>
            <a:r>
              <a:rPr lang="fr-FR" sz="1800" b="0" i="0" dirty="0">
                <a:effectLst/>
                <a:latin typeface="Graphik"/>
              </a:rPr>
              <a:t>":[64,31,22,66,1,128,40,59,2,110,252,247,98,239,38,208,102,233,224,116,105,88,184,147]}},</a:t>
            </a:r>
          </a:p>
          <a:p>
            <a:r>
              <a:rPr lang="fr-FR" sz="1800" b="0" i="0" dirty="0">
                <a:effectLst/>
                <a:latin typeface="Graphik"/>
              </a:rPr>
              <a:t>{"2":[{"1":867900000},</a:t>
            </a:r>
          </a:p>
          <a:p>
            <a:r>
              <a:rPr lang="fr-FR" sz="1800" b="0" i="0" dirty="0">
                <a:effectLst/>
                <a:latin typeface="Graphik"/>
              </a:rPr>
              <a:t>{"2":[{"3":[{"1":125000},</a:t>
            </a:r>
          </a:p>
          <a:p>
            <a:r>
              <a:rPr lang="fr-FR" sz="1800" b="0" i="0" dirty="0">
                <a:effectLst/>
                <a:latin typeface="Graphik"/>
              </a:rPr>
              <a:t>{"2":7},</a:t>
            </a:r>
          </a:p>
          <a:p>
            <a:r>
              <a:rPr lang="fr-FR" sz="1800" b="0" i="0" dirty="0">
                <a:effectLst/>
                <a:latin typeface="Graphik"/>
              </a:rPr>
              <a:t>{"5":1}]}]}]},</a:t>
            </a:r>
          </a:p>
          <a:p>
            <a:r>
              <a:rPr lang="fr-FR" sz="1800" b="0" i="0" dirty="0">
                <a:effectLst/>
                <a:latin typeface="Graphik"/>
              </a:rPr>
              <a:t>{"3":[{"1":"00800000d00002b3"},</a:t>
            </a:r>
          </a:p>
          <a:p>
            <a:r>
              <a:rPr lang="fr-FR" sz="1800" b="0" i="0" dirty="0">
                <a:effectLst/>
                <a:latin typeface="Graphik"/>
              </a:rPr>
              <a:t>{"2":32722},</a:t>
            </a:r>
          </a:p>
          <a:p>
            <a:r>
              <a:rPr lang="fr-FR" sz="1800" b="0" i="0" dirty="0">
                <a:effectLst/>
                <a:latin typeface="Graphik"/>
              </a:rPr>
              <a:t>{"6":4294967215},</a:t>
            </a:r>
          </a:p>
          <a:p>
            <a:r>
              <a:rPr lang="fr-FR" sz="1800" b="0" i="0" dirty="0">
                <a:effectLst/>
                <a:latin typeface="Graphik"/>
              </a:rPr>
              <a:t>{"7":13.199999809265137},</a:t>
            </a:r>
          </a:p>
          <a:p>
            <a:r>
              <a:rPr lang="fr-FR" sz="1800" b="0" i="0" dirty="0">
                <a:effectLst/>
                <a:latin typeface="Graphik"/>
              </a:rPr>
              <a:t>{"8":7},</a:t>
            </a:r>
          </a:p>
          <a:p>
            <a:r>
              <a:rPr lang="fr-FR" sz="1800" b="0" i="0" dirty="0">
                <a:effectLst/>
                <a:latin typeface="Graphik"/>
              </a:rPr>
              <a:t>{"9":1},</a:t>
            </a:r>
          </a:p>
          <a:p>
            <a:r>
              <a:rPr lang="fr-FR" sz="1800" b="0" i="0" dirty="0">
                <a:effectLst/>
                <a:latin typeface="Graphik"/>
              </a:rPr>
              <a:t>{"12":[]},</a:t>
            </a:r>
          </a:p>
          <a:p>
            <a:r>
              <a:rPr lang="fr-FR" sz="1800" b="0" i="0" dirty="0">
                <a:effectLst/>
                <a:latin typeface="Graphik"/>
              </a:rPr>
              <a:t>{"13":"G\</a:t>
            </a:r>
            <a:r>
              <a:rPr lang="fr-FR" sz="1800" b="0" i="0" dirty="0" err="1">
                <a:effectLst/>
                <a:latin typeface="Graphik"/>
              </a:rPr>
              <a:t>ufffde</a:t>
            </a:r>
            <a:r>
              <a:rPr lang="fr-FR" sz="1800" b="0" i="0" dirty="0">
                <a:effectLst/>
                <a:latin typeface="Graphik"/>
              </a:rPr>
              <a:t>#"},</a:t>
            </a:r>
          </a:p>
          <a:p>
            <a:r>
              <a:rPr lang="fr-FR" sz="1800" b="0" i="0" dirty="0">
                <a:effectLst/>
                <a:latin typeface="Graphik"/>
              </a:rPr>
              <a:t>{"15":[{"1":"region_common_name"},</a:t>
            </a:r>
          </a:p>
          <a:p>
            <a:r>
              <a:rPr lang="fr-FR" sz="1800" b="0" i="0" dirty="0">
                <a:effectLst/>
                <a:latin typeface="Graphik"/>
              </a:rPr>
              <a:t>{"2":[{"8":0.000043444644688861445}]}]},</a:t>
            </a:r>
          </a:p>
          <a:p>
            <a:r>
              <a:rPr lang="fr-FR" sz="1800" b="0" i="0" dirty="0">
                <a:effectLst/>
                <a:latin typeface="Graphik"/>
              </a:rPr>
              <a:t>{"15":[{"1":"region_config_id"},</a:t>
            </a:r>
          </a:p>
          <a:p>
            <a:r>
              <a:rPr lang="fr-FR" sz="1800" b="0" i="0" dirty="0">
                <a:effectLst/>
                <a:latin typeface="Graphik"/>
              </a:rPr>
              <a:t>{"2":[{"12":0.00004344476110418327}]}]},</a:t>
            </a:r>
          </a:p>
          <a:p>
            <a:r>
              <a:rPr lang="fr-FR" sz="1800" b="0" i="0" dirty="0">
                <a:effectLst/>
                <a:latin typeface="Graphik"/>
              </a:rPr>
              <a:t>{"16":2},</a:t>
            </a:r>
          </a:p>
          <a:p>
            <a:r>
              <a:rPr lang="fr-FR" sz="1800" b="0" i="0" dirty="0">
                <a:effectLst/>
                <a:latin typeface="Graphik"/>
              </a:rPr>
              <a:t>{"17":[{"1":1736954340},</a:t>
            </a:r>
          </a:p>
          <a:p>
            <a:r>
              <a:rPr lang="fr-FR" sz="1800" b="0" i="0" dirty="0">
                <a:effectLst/>
                <a:latin typeface="Graphik"/>
              </a:rPr>
              <a:t>{"2":880458591}]}]},</a:t>
            </a:r>
          </a:p>
          <a:p>
            <a:r>
              <a:rPr lang="fr-FR" sz="1800" b="0" i="0" dirty="0">
                <a:effectLst/>
                <a:latin typeface="Graphik"/>
              </a:rPr>
              <a:t>{"4":2},</a:t>
            </a:r>
          </a:p>
          <a:p>
            <a:r>
              <a:rPr lang="fr-FR" sz="1800" b="0" i="0" dirty="0">
                <a:effectLst/>
                <a:latin typeface="Graphik"/>
              </a:rPr>
              <a:t>{"5":"0142161f"},</a:t>
            </a:r>
          </a:p>
          <a:p>
            <a:r>
              <a:rPr lang="fr-FR" sz="1800" b="0" i="0" dirty="0">
                <a:effectLst/>
                <a:latin typeface="Graphik"/>
              </a:rPr>
              <a:t>{"7":[{"1":1736954341},</a:t>
            </a:r>
          </a:p>
          <a:p>
            <a:r>
              <a:rPr lang="fr-FR" sz="1800" b="0" i="0" dirty="0">
                <a:effectLst/>
                <a:latin typeface="Graphik"/>
              </a:rPr>
              <a:t>{"2":83087020}]}]</a:t>
            </a:r>
            <a:endParaRPr lang="fr-FR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BB6925-1F28-6A30-8CCE-5C396988D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836" y="0"/>
            <a:ext cx="3232528" cy="6858000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4DE89E7-E332-AC5C-F007-5C9EE2B67AA1}"/>
              </a:ext>
            </a:extLst>
          </p:cNvPr>
          <p:cNvCxnSpPr>
            <a:cxnSpLocks/>
          </p:cNvCxnSpPr>
          <p:nvPr/>
        </p:nvCxnSpPr>
        <p:spPr>
          <a:xfrm>
            <a:off x="1469836" y="1430734"/>
            <a:ext cx="6912164" cy="5200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24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98210-AEC0-C195-E767-D1701D736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AD76C1-2405-8842-AA5D-AF9AF9259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11" y="503238"/>
            <a:ext cx="5991225" cy="6202362"/>
          </a:xfrm>
        </p:spPr>
        <p:txBody>
          <a:bodyPr>
            <a:normAutofit fontScale="62500" lnSpcReduction="20000"/>
          </a:bodyPr>
          <a:lstStyle/>
          <a:p>
            <a:r>
              <a:rPr lang="fr-FR" sz="1800" b="0" i="0" dirty="0">
                <a:effectLst/>
                <a:latin typeface="Graphik"/>
              </a:rPr>
              <a:t>[{"1":{"</a:t>
            </a:r>
            <a:r>
              <a:rPr lang="fr-FR" sz="1800" b="0" i="0" dirty="0" err="1">
                <a:effectLst/>
                <a:latin typeface="Graphik"/>
              </a:rPr>
              <a:t>type":"Buffer","data</a:t>
            </a:r>
            <a:r>
              <a:rPr lang="fr-FR" sz="1800" b="0" i="0" dirty="0">
                <a:effectLst/>
                <a:latin typeface="Graphik"/>
              </a:rPr>
              <a:t>":[64,31,22,66,1,128,40,59,2,110,252,247,98,239,38,208,102,233,224,116,105,88,184,147]}},</a:t>
            </a:r>
          </a:p>
          <a:p>
            <a:r>
              <a:rPr lang="fr-FR" sz="1800" b="0" i="0" dirty="0">
                <a:effectLst/>
                <a:latin typeface="Graphik"/>
              </a:rPr>
              <a:t>{"2":[{"1":867900000},</a:t>
            </a:r>
          </a:p>
          <a:p>
            <a:r>
              <a:rPr lang="fr-FR" sz="1800" b="0" i="0" dirty="0">
                <a:effectLst/>
                <a:latin typeface="Graphik"/>
              </a:rPr>
              <a:t>{"2":[{"3":[{"1":125000},</a:t>
            </a:r>
          </a:p>
          <a:p>
            <a:r>
              <a:rPr lang="fr-FR" sz="1800" b="0" i="0" dirty="0">
                <a:effectLst/>
                <a:latin typeface="Graphik"/>
              </a:rPr>
              <a:t>{"2":7},</a:t>
            </a:r>
          </a:p>
          <a:p>
            <a:r>
              <a:rPr lang="fr-FR" sz="1800" b="0" i="0" dirty="0">
                <a:effectLst/>
                <a:latin typeface="Graphik"/>
              </a:rPr>
              <a:t>{"5":1}]}]}]},</a:t>
            </a:r>
          </a:p>
          <a:p>
            <a:r>
              <a:rPr lang="fr-FR" sz="1800" b="0" i="0" dirty="0">
                <a:effectLst/>
                <a:latin typeface="Graphik"/>
              </a:rPr>
              <a:t>{"3":[{"1":"00800000d00002b3"},</a:t>
            </a:r>
          </a:p>
          <a:p>
            <a:r>
              <a:rPr lang="fr-FR" sz="1800" b="0" i="0" dirty="0">
                <a:effectLst/>
                <a:latin typeface="Graphik"/>
              </a:rPr>
              <a:t>{"2":32722},</a:t>
            </a:r>
          </a:p>
          <a:p>
            <a:r>
              <a:rPr lang="fr-FR" sz="1800" b="0" i="0" dirty="0">
                <a:effectLst/>
                <a:latin typeface="Graphik"/>
              </a:rPr>
              <a:t>{"6":4294967215},</a:t>
            </a:r>
          </a:p>
          <a:p>
            <a:r>
              <a:rPr lang="fr-FR" sz="1800" b="0" i="0" dirty="0">
                <a:effectLst/>
                <a:latin typeface="Graphik"/>
              </a:rPr>
              <a:t>{"7":13.199999809265137},</a:t>
            </a:r>
          </a:p>
          <a:p>
            <a:r>
              <a:rPr lang="fr-FR" sz="1800" b="0" i="0" dirty="0">
                <a:effectLst/>
                <a:latin typeface="Graphik"/>
              </a:rPr>
              <a:t>{"8":7},</a:t>
            </a:r>
          </a:p>
          <a:p>
            <a:r>
              <a:rPr lang="fr-FR" sz="1800" b="0" i="0" dirty="0">
                <a:effectLst/>
                <a:latin typeface="Graphik"/>
              </a:rPr>
              <a:t>{"9":1},</a:t>
            </a:r>
          </a:p>
          <a:p>
            <a:r>
              <a:rPr lang="fr-FR" sz="1800" b="0" i="0" dirty="0">
                <a:effectLst/>
                <a:latin typeface="Graphik"/>
              </a:rPr>
              <a:t>{"12":[]},</a:t>
            </a:r>
          </a:p>
          <a:p>
            <a:r>
              <a:rPr lang="fr-FR" sz="1800" b="0" i="0" dirty="0">
                <a:effectLst/>
                <a:latin typeface="Graphik"/>
              </a:rPr>
              <a:t>{"13":"G\</a:t>
            </a:r>
            <a:r>
              <a:rPr lang="fr-FR" sz="1800" b="0" i="0" dirty="0" err="1">
                <a:effectLst/>
                <a:latin typeface="Graphik"/>
              </a:rPr>
              <a:t>ufffde</a:t>
            </a:r>
            <a:r>
              <a:rPr lang="fr-FR" sz="1800" b="0" i="0" dirty="0">
                <a:effectLst/>
                <a:latin typeface="Graphik"/>
              </a:rPr>
              <a:t>#"},</a:t>
            </a:r>
          </a:p>
          <a:p>
            <a:r>
              <a:rPr lang="fr-FR" sz="1800" b="0" i="0" dirty="0">
                <a:effectLst/>
                <a:latin typeface="Graphik"/>
              </a:rPr>
              <a:t>{"15":[{"1":"region_common_name"},</a:t>
            </a:r>
          </a:p>
          <a:p>
            <a:r>
              <a:rPr lang="fr-FR" sz="1800" b="0" i="0" dirty="0">
                <a:effectLst/>
                <a:latin typeface="Graphik"/>
              </a:rPr>
              <a:t>{"2":[{"8":0.000043444644688861445}]}]},</a:t>
            </a:r>
          </a:p>
          <a:p>
            <a:r>
              <a:rPr lang="fr-FR" sz="1800" b="0" i="0" dirty="0">
                <a:effectLst/>
                <a:latin typeface="Graphik"/>
              </a:rPr>
              <a:t>{"15":[{"1":"region_config_id"},</a:t>
            </a:r>
          </a:p>
          <a:p>
            <a:r>
              <a:rPr lang="fr-FR" sz="1800" b="0" i="0" dirty="0">
                <a:effectLst/>
                <a:latin typeface="Graphik"/>
              </a:rPr>
              <a:t>{"2":[{"12":0.00004344476110418327}]}]},</a:t>
            </a:r>
          </a:p>
          <a:p>
            <a:r>
              <a:rPr lang="fr-FR" sz="1800" b="0" i="0" dirty="0">
                <a:effectLst/>
                <a:latin typeface="Graphik"/>
              </a:rPr>
              <a:t>{"16":2},</a:t>
            </a:r>
          </a:p>
          <a:p>
            <a:r>
              <a:rPr lang="fr-FR" sz="1800" b="0" i="0" dirty="0">
                <a:effectLst/>
                <a:latin typeface="Graphik"/>
              </a:rPr>
              <a:t>{"17":[{"1":1736954340},</a:t>
            </a:r>
          </a:p>
          <a:p>
            <a:r>
              <a:rPr lang="fr-FR" sz="1800" b="0" i="0" dirty="0">
                <a:effectLst/>
                <a:latin typeface="Graphik"/>
              </a:rPr>
              <a:t>{"2":880458591}]}]},</a:t>
            </a:r>
          </a:p>
          <a:p>
            <a:r>
              <a:rPr lang="fr-FR" sz="1800" b="0" i="0" dirty="0">
                <a:effectLst/>
                <a:latin typeface="Graphik"/>
              </a:rPr>
              <a:t>{"4":2},</a:t>
            </a:r>
          </a:p>
          <a:p>
            <a:r>
              <a:rPr lang="fr-FR" sz="1800" b="0" i="0" dirty="0">
                <a:effectLst/>
                <a:latin typeface="Graphik"/>
              </a:rPr>
              <a:t>{"5":"0142161f"},</a:t>
            </a:r>
          </a:p>
          <a:p>
            <a:r>
              <a:rPr lang="fr-FR" sz="1800" b="0" i="0" dirty="0">
                <a:effectLst/>
                <a:latin typeface="Graphik"/>
              </a:rPr>
              <a:t>{"7":[{"1":1736954341},</a:t>
            </a:r>
          </a:p>
          <a:p>
            <a:r>
              <a:rPr lang="fr-FR" sz="1800" b="0" i="0" dirty="0">
                <a:effectLst/>
                <a:latin typeface="Graphik"/>
              </a:rPr>
              <a:t>{"2":83087020}]}]</a:t>
            </a:r>
            <a:endParaRPr lang="fr-FR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0054BD-652E-FAD3-D029-E1DF2E501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836" y="0"/>
            <a:ext cx="3232528" cy="685800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640859A-88F4-07CE-EC29-DFABBCB88EB4}"/>
              </a:ext>
            </a:extLst>
          </p:cNvPr>
          <p:cNvCxnSpPr>
            <a:cxnSpLocks/>
          </p:cNvCxnSpPr>
          <p:nvPr/>
        </p:nvCxnSpPr>
        <p:spPr>
          <a:xfrm>
            <a:off x="2990708" y="1924050"/>
            <a:ext cx="5410342" cy="2381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77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97B31-4202-AF62-5AAA-AF5CF5090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21EEA8-3012-3D37-10A3-23DA88711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11" y="503238"/>
            <a:ext cx="5991225" cy="6202362"/>
          </a:xfrm>
        </p:spPr>
        <p:txBody>
          <a:bodyPr>
            <a:normAutofit fontScale="62500" lnSpcReduction="20000"/>
          </a:bodyPr>
          <a:lstStyle/>
          <a:p>
            <a:r>
              <a:rPr lang="fr-FR" sz="1800" b="0" i="0" dirty="0">
                <a:effectLst/>
                <a:latin typeface="Graphik"/>
              </a:rPr>
              <a:t>[{"1":{"</a:t>
            </a:r>
            <a:r>
              <a:rPr lang="fr-FR" sz="1800" b="0" i="0" dirty="0" err="1">
                <a:effectLst/>
                <a:latin typeface="Graphik"/>
              </a:rPr>
              <a:t>type":"Buffer","data</a:t>
            </a:r>
            <a:r>
              <a:rPr lang="fr-FR" sz="1800" b="0" i="0" dirty="0">
                <a:effectLst/>
                <a:latin typeface="Graphik"/>
              </a:rPr>
              <a:t>":[64,31,22,66,1,128,40,59,2,110,252,247,98,239,38,208,102,233,224,116,105,88,184,147]}},</a:t>
            </a:r>
          </a:p>
          <a:p>
            <a:r>
              <a:rPr lang="fr-FR" sz="1800" b="0" i="0" dirty="0">
                <a:effectLst/>
                <a:latin typeface="Graphik"/>
              </a:rPr>
              <a:t>{"2":[{"1":867900000},</a:t>
            </a:r>
          </a:p>
          <a:p>
            <a:r>
              <a:rPr lang="fr-FR" sz="1800" b="0" i="0" dirty="0">
                <a:effectLst/>
                <a:latin typeface="Graphik"/>
              </a:rPr>
              <a:t>{"2":[{"3":[{"1":125000},</a:t>
            </a:r>
          </a:p>
          <a:p>
            <a:r>
              <a:rPr lang="fr-FR" sz="1800" b="0" i="0" dirty="0">
                <a:effectLst/>
                <a:latin typeface="Graphik"/>
              </a:rPr>
              <a:t>{"2":7},</a:t>
            </a:r>
          </a:p>
          <a:p>
            <a:r>
              <a:rPr lang="fr-FR" sz="1800" b="0" i="0" dirty="0">
                <a:effectLst/>
                <a:latin typeface="Graphik"/>
              </a:rPr>
              <a:t>{"5":1}]}]}]},</a:t>
            </a:r>
          </a:p>
          <a:p>
            <a:r>
              <a:rPr lang="fr-FR" sz="1800" b="0" i="0" dirty="0">
                <a:effectLst/>
                <a:latin typeface="Graphik"/>
              </a:rPr>
              <a:t>{"3":[{"1":"00800000d00002b3"},</a:t>
            </a:r>
          </a:p>
          <a:p>
            <a:r>
              <a:rPr lang="fr-FR" sz="1800" b="0" i="0" dirty="0">
                <a:effectLst/>
                <a:latin typeface="Graphik"/>
              </a:rPr>
              <a:t>{"2":32722},</a:t>
            </a:r>
          </a:p>
          <a:p>
            <a:r>
              <a:rPr lang="fr-FR" sz="1800" b="0" i="0" dirty="0">
                <a:effectLst/>
                <a:latin typeface="Graphik"/>
              </a:rPr>
              <a:t>{"6":4294967215},</a:t>
            </a:r>
          </a:p>
          <a:p>
            <a:r>
              <a:rPr lang="fr-FR" sz="1800" b="0" i="0" dirty="0">
                <a:effectLst/>
                <a:latin typeface="Graphik"/>
              </a:rPr>
              <a:t>{"7":13.199999809265137},</a:t>
            </a:r>
          </a:p>
          <a:p>
            <a:r>
              <a:rPr lang="fr-FR" sz="1800" b="0" i="0" dirty="0">
                <a:effectLst/>
                <a:latin typeface="Graphik"/>
              </a:rPr>
              <a:t>{"8":7},</a:t>
            </a:r>
          </a:p>
          <a:p>
            <a:r>
              <a:rPr lang="fr-FR" sz="1800" b="0" i="0" dirty="0">
                <a:effectLst/>
                <a:latin typeface="Graphik"/>
              </a:rPr>
              <a:t>{"9":1},</a:t>
            </a:r>
          </a:p>
          <a:p>
            <a:r>
              <a:rPr lang="fr-FR" sz="1800" b="0" i="0" dirty="0">
                <a:effectLst/>
                <a:latin typeface="Graphik"/>
              </a:rPr>
              <a:t>{"12":[]},</a:t>
            </a:r>
          </a:p>
          <a:p>
            <a:r>
              <a:rPr lang="fr-FR" sz="1800" b="0" i="0" dirty="0">
                <a:effectLst/>
                <a:latin typeface="Graphik"/>
              </a:rPr>
              <a:t>{"13":"G\</a:t>
            </a:r>
            <a:r>
              <a:rPr lang="fr-FR" sz="1800" b="0" i="0" dirty="0" err="1">
                <a:effectLst/>
                <a:latin typeface="Graphik"/>
              </a:rPr>
              <a:t>ufffde</a:t>
            </a:r>
            <a:r>
              <a:rPr lang="fr-FR" sz="1800" b="0" i="0" dirty="0">
                <a:effectLst/>
                <a:latin typeface="Graphik"/>
              </a:rPr>
              <a:t>#"},</a:t>
            </a:r>
          </a:p>
          <a:p>
            <a:r>
              <a:rPr lang="fr-FR" sz="1800" b="0" i="0" dirty="0">
                <a:effectLst/>
                <a:latin typeface="Graphik"/>
              </a:rPr>
              <a:t>{"15":[{"1":"region_common_name"},</a:t>
            </a:r>
          </a:p>
          <a:p>
            <a:r>
              <a:rPr lang="fr-FR" sz="1800" b="0" i="0" dirty="0">
                <a:effectLst/>
                <a:latin typeface="Graphik"/>
              </a:rPr>
              <a:t>{"2":[{"8":0.000043444644688861445}]}]},</a:t>
            </a:r>
          </a:p>
          <a:p>
            <a:r>
              <a:rPr lang="fr-FR" sz="1800" b="0" i="0" dirty="0">
                <a:effectLst/>
                <a:latin typeface="Graphik"/>
              </a:rPr>
              <a:t>{"15":[{"1":"region_config_id"},</a:t>
            </a:r>
          </a:p>
          <a:p>
            <a:r>
              <a:rPr lang="fr-FR" sz="1800" b="0" i="0" dirty="0">
                <a:effectLst/>
                <a:latin typeface="Graphik"/>
              </a:rPr>
              <a:t>{"2":[{"12":0.00004344476110418327}]}]},</a:t>
            </a:r>
          </a:p>
          <a:p>
            <a:r>
              <a:rPr lang="fr-FR" sz="1800" b="0" i="0" dirty="0">
                <a:effectLst/>
                <a:latin typeface="Graphik"/>
              </a:rPr>
              <a:t>{"16":2},</a:t>
            </a:r>
          </a:p>
          <a:p>
            <a:r>
              <a:rPr lang="fr-FR" sz="1800" b="0" i="0" dirty="0">
                <a:effectLst/>
                <a:latin typeface="Graphik"/>
              </a:rPr>
              <a:t>{"17":[{"1":1736954340},</a:t>
            </a:r>
          </a:p>
          <a:p>
            <a:r>
              <a:rPr lang="fr-FR" sz="1800" b="0" i="0" dirty="0">
                <a:effectLst/>
                <a:latin typeface="Graphik"/>
              </a:rPr>
              <a:t>{"2":880458591}]}]},</a:t>
            </a:r>
          </a:p>
          <a:p>
            <a:r>
              <a:rPr lang="fr-FR" sz="1800" b="0" i="0" dirty="0">
                <a:effectLst/>
                <a:latin typeface="Graphik"/>
              </a:rPr>
              <a:t>{"4":2},</a:t>
            </a:r>
          </a:p>
          <a:p>
            <a:r>
              <a:rPr lang="fr-FR" sz="1800" b="0" i="0" dirty="0">
                <a:effectLst/>
                <a:latin typeface="Graphik"/>
              </a:rPr>
              <a:t>{"5":"0142161f"},</a:t>
            </a:r>
          </a:p>
          <a:p>
            <a:r>
              <a:rPr lang="fr-FR" sz="1800" b="0" i="0" dirty="0">
                <a:effectLst/>
                <a:latin typeface="Graphik"/>
              </a:rPr>
              <a:t>{"7":[{"1":1736954341},</a:t>
            </a:r>
          </a:p>
          <a:p>
            <a:r>
              <a:rPr lang="fr-FR" sz="1800" b="0" i="0" dirty="0">
                <a:effectLst/>
                <a:latin typeface="Graphik"/>
              </a:rPr>
              <a:t>{"2":83087020}]}]</a:t>
            </a:r>
            <a:endParaRPr lang="fr-FR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F11239-D103-3C0C-0C40-84E8307D1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836" y="0"/>
            <a:ext cx="3232528" cy="685800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6767421-DB6A-4AD7-8726-0F84E8D7841B}"/>
              </a:ext>
            </a:extLst>
          </p:cNvPr>
          <p:cNvCxnSpPr>
            <a:cxnSpLocks/>
          </p:cNvCxnSpPr>
          <p:nvPr/>
        </p:nvCxnSpPr>
        <p:spPr>
          <a:xfrm>
            <a:off x="3305175" y="3886200"/>
            <a:ext cx="5095875" cy="83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04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6C5EA-3E36-BBDE-CAC6-EE8EE242D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83D133-25A0-E51B-A79D-255ECD4BC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11" y="503238"/>
            <a:ext cx="5991225" cy="6202362"/>
          </a:xfrm>
        </p:spPr>
        <p:txBody>
          <a:bodyPr>
            <a:normAutofit fontScale="62500" lnSpcReduction="20000"/>
          </a:bodyPr>
          <a:lstStyle/>
          <a:p>
            <a:r>
              <a:rPr lang="fr-FR" sz="1800" b="0" i="0" dirty="0">
                <a:effectLst/>
                <a:latin typeface="Graphik"/>
              </a:rPr>
              <a:t>[{"1":{"</a:t>
            </a:r>
            <a:r>
              <a:rPr lang="fr-FR" sz="1800" b="0" i="0" dirty="0" err="1">
                <a:effectLst/>
                <a:latin typeface="Graphik"/>
              </a:rPr>
              <a:t>type":"Buffer","data</a:t>
            </a:r>
            <a:r>
              <a:rPr lang="fr-FR" sz="1800" b="0" i="0" dirty="0">
                <a:effectLst/>
                <a:latin typeface="Graphik"/>
              </a:rPr>
              <a:t>":[64,31,22,66,1,128,40,59,2,110,252,247,98,239,38,208,102,233,224,116,105,88,184,147]}},</a:t>
            </a:r>
          </a:p>
          <a:p>
            <a:r>
              <a:rPr lang="fr-FR" sz="1800" b="0" i="0" dirty="0">
                <a:effectLst/>
                <a:latin typeface="Graphik"/>
              </a:rPr>
              <a:t>{"2":[{"1":867900000},</a:t>
            </a:r>
          </a:p>
          <a:p>
            <a:r>
              <a:rPr lang="fr-FR" sz="1800" b="0" i="0" dirty="0">
                <a:effectLst/>
                <a:latin typeface="Graphik"/>
              </a:rPr>
              <a:t>{"2":[{"3":[{"1":125000},</a:t>
            </a:r>
          </a:p>
          <a:p>
            <a:r>
              <a:rPr lang="fr-FR" sz="1800" b="0" i="0" dirty="0">
                <a:effectLst/>
                <a:latin typeface="Graphik"/>
              </a:rPr>
              <a:t>{"2":7},</a:t>
            </a:r>
          </a:p>
          <a:p>
            <a:r>
              <a:rPr lang="fr-FR" sz="1800" b="0" i="0" dirty="0">
                <a:effectLst/>
                <a:latin typeface="Graphik"/>
              </a:rPr>
              <a:t>{"5":1}]}]}]},</a:t>
            </a:r>
          </a:p>
          <a:p>
            <a:r>
              <a:rPr lang="fr-FR" sz="1800" b="0" i="0" dirty="0">
                <a:effectLst/>
                <a:latin typeface="Graphik"/>
              </a:rPr>
              <a:t>{"3":[{"1":"00800000d00002b3"},</a:t>
            </a:r>
          </a:p>
          <a:p>
            <a:r>
              <a:rPr lang="fr-FR" sz="1800" b="0" i="0" dirty="0">
                <a:effectLst/>
                <a:latin typeface="Graphik"/>
              </a:rPr>
              <a:t>{"2":32722},</a:t>
            </a:r>
          </a:p>
          <a:p>
            <a:r>
              <a:rPr lang="fr-FR" sz="1800" b="0" i="0" dirty="0">
                <a:effectLst/>
                <a:latin typeface="Graphik"/>
              </a:rPr>
              <a:t>{"6":4294967215},</a:t>
            </a:r>
          </a:p>
          <a:p>
            <a:r>
              <a:rPr lang="fr-FR" sz="1800" b="0" i="0" dirty="0">
                <a:effectLst/>
                <a:latin typeface="Graphik"/>
              </a:rPr>
              <a:t>{"7":13.199999809265137},</a:t>
            </a:r>
          </a:p>
          <a:p>
            <a:r>
              <a:rPr lang="fr-FR" sz="1800" b="0" i="0" dirty="0">
                <a:effectLst/>
                <a:latin typeface="Graphik"/>
              </a:rPr>
              <a:t>{"8":7},</a:t>
            </a:r>
          </a:p>
          <a:p>
            <a:r>
              <a:rPr lang="fr-FR" sz="1800" b="0" i="0" dirty="0">
                <a:effectLst/>
                <a:latin typeface="Graphik"/>
              </a:rPr>
              <a:t>{"9":1},</a:t>
            </a:r>
          </a:p>
          <a:p>
            <a:r>
              <a:rPr lang="fr-FR" sz="1800" b="0" i="0" dirty="0">
                <a:effectLst/>
                <a:latin typeface="Graphik"/>
              </a:rPr>
              <a:t>{"12":[]},</a:t>
            </a:r>
          </a:p>
          <a:p>
            <a:r>
              <a:rPr lang="fr-FR" sz="1800" b="0" i="0" dirty="0">
                <a:effectLst/>
                <a:latin typeface="Graphik"/>
              </a:rPr>
              <a:t>{"13":"G\</a:t>
            </a:r>
            <a:r>
              <a:rPr lang="fr-FR" sz="1800" b="0" i="0" dirty="0" err="1">
                <a:effectLst/>
                <a:latin typeface="Graphik"/>
              </a:rPr>
              <a:t>ufffde</a:t>
            </a:r>
            <a:r>
              <a:rPr lang="fr-FR" sz="1800" b="0" i="0" dirty="0">
                <a:effectLst/>
                <a:latin typeface="Graphik"/>
              </a:rPr>
              <a:t>#"},</a:t>
            </a:r>
          </a:p>
          <a:p>
            <a:r>
              <a:rPr lang="fr-FR" sz="1800" b="0" i="0" dirty="0">
                <a:effectLst/>
                <a:latin typeface="Graphik"/>
              </a:rPr>
              <a:t>{"15":[{"1":"region_common_name"},</a:t>
            </a:r>
          </a:p>
          <a:p>
            <a:r>
              <a:rPr lang="fr-FR" sz="1800" b="0" i="0" dirty="0">
                <a:effectLst/>
                <a:latin typeface="Graphik"/>
              </a:rPr>
              <a:t>{"2":[{"8":0.000043444644688861445}]}]},</a:t>
            </a:r>
          </a:p>
          <a:p>
            <a:r>
              <a:rPr lang="fr-FR" sz="1800" b="0" i="0" dirty="0">
                <a:effectLst/>
                <a:latin typeface="Graphik"/>
              </a:rPr>
              <a:t>{"15":[{"1":"region_config_id"},</a:t>
            </a:r>
          </a:p>
          <a:p>
            <a:r>
              <a:rPr lang="fr-FR" sz="1800" b="0" i="0" dirty="0">
                <a:effectLst/>
                <a:latin typeface="Graphik"/>
              </a:rPr>
              <a:t>{"2":[{"12":0.00004344476110418327}]}]},</a:t>
            </a:r>
          </a:p>
          <a:p>
            <a:r>
              <a:rPr lang="fr-FR" sz="1800" b="0" i="0" dirty="0">
                <a:effectLst/>
                <a:latin typeface="Graphik"/>
              </a:rPr>
              <a:t>{"16":2},</a:t>
            </a:r>
          </a:p>
          <a:p>
            <a:r>
              <a:rPr lang="fr-FR" sz="1800" b="0" i="0" dirty="0">
                <a:effectLst/>
                <a:latin typeface="Graphik"/>
              </a:rPr>
              <a:t>{"17":[{"1":1736954340},</a:t>
            </a:r>
          </a:p>
          <a:p>
            <a:r>
              <a:rPr lang="fr-FR" sz="1800" b="0" i="0" dirty="0">
                <a:effectLst/>
                <a:latin typeface="Graphik"/>
              </a:rPr>
              <a:t>{"2":880458591}]}]},</a:t>
            </a:r>
          </a:p>
          <a:p>
            <a:r>
              <a:rPr lang="fr-FR" sz="1800" b="0" i="0" dirty="0">
                <a:effectLst/>
                <a:latin typeface="Graphik"/>
              </a:rPr>
              <a:t>{"4":2},</a:t>
            </a:r>
          </a:p>
          <a:p>
            <a:r>
              <a:rPr lang="fr-FR" sz="1800" b="0" i="0" dirty="0">
                <a:effectLst/>
                <a:latin typeface="Graphik"/>
              </a:rPr>
              <a:t>{"5":"0142161f"},</a:t>
            </a:r>
          </a:p>
          <a:p>
            <a:r>
              <a:rPr lang="fr-FR" sz="1800" b="0" i="0" dirty="0">
                <a:effectLst/>
                <a:latin typeface="Graphik"/>
              </a:rPr>
              <a:t>{"7":[{"1":1736954341},</a:t>
            </a:r>
          </a:p>
          <a:p>
            <a:r>
              <a:rPr lang="fr-FR" sz="1800" b="0" i="0" dirty="0">
                <a:effectLst/>
                <a:latin typeface="Graphik"/>
              </a:rPr>
              <a:t>{"2":83087020}]}]</a:t>
            </a:r>
            <a:endParaRPr lang="fr-FR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6F4AD9-3E44-6FC4-85CE-4E43C004A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836" y="0"/>
            <a:ext cx="3232528" cy="685800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FF2AF55-422E-20FA-C7AD-D91BDD8E5F8B}"/>
              </a:ext>
            </a:extLst>
          </p:cNvPr>
          <p:cNvCxnSpPr>
            <a:cxnSpLocks/>
          </p:cNvCxnSpPr>
          <p:nvPr/>
        </p:nvCxnSpPr>
        <p:spPr>
          <a:xfrm>
            <a:off x="2914650" y="4400550"/>
            <a:ext cx="5486400" cy="323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71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CFC77-4E26-61E8-5CE1-26BA0D136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630601-C8B5-69FE-47CC-7DBC6B82C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11" y="503238"/>
            <a:ext cx="5991225" cy="6202362"/>
          </a:xfrm>
        </p:spPr>
        <p:txBody>
          <a:bodyPr>
            <a:normAutofit fontScale="62500" lnSpcReduction="20000"/>
          </a:bodyPr>
          <a:lstStyle/>
          <a:p>
            <a:r>
              <a:rPr lang="fr-FR" sz="1800" b="0" i="0" dirty="0">
                <a:effectLst/>
                <a:latin typeface="Graphik"/>
              </a:rPr>
              <a:t>[{"1":{"</a:t>
            </a:r>
            <a:r>
              <a:rPr lang="fr-FR" sz="1800" b="0" i="0" dirty="0" err="1">
                <a:effectLst/>
                <a:latin typeface="Graphik"/>
              </a:rPr>
              <a:t>type":"Buffer","data</a:t>
            </a:r>
            <a:r>
              <a:rPr lang="fr-FR" sz="1800" b="0" i="0" dirty="0">
                <a:effectLst/>
                <a:latin typeface="Graphik"/>
              </a:rPr>
              <a:t>":[64,31,22,66,1,128,40,59,2,110,252,247,98,239,38,208,102,233,224,116,105,88,184,147]}},</a:t>
            </a:r>
          </a:p>
          <a:p>
            <a:r>
              <a:rPr lang="fr-FR" sz="1800" b="0" i="0" dirty="0">
                <a:effectLst/>
                <a:latin typeface="Graphik"/>
              </a:rPr>
              <a:t>{"2":[{"1":867900000},</a:t>
            </a:r>
          </a:p>
          <a:p>
            <a:r>
              <a:rPr lang="fr-FR" sz="1800" b="0" i="0" dirty="0">
                <a:effectLst/>
                <a:latin typeface="Graphik"/>
              </a:rPr>
              <a:t>{"2":[{"3":[{"1":125000},</a:t>
            </a:r>
          </a:p>
          <a:p>
            <a:r>
              <a:rPr lang="fr-FR" sz="1800" b="0" i="0" dirty="0">
                <a:effectLst/>
                <a:latin typeface="Graphik"/>
              </a:rPr>
              <a:t>{"2":7},</a:t>
            </a:r>
          </a:p>
          <a:p>
            <a:r>
              <a:rPr lang="fr-FR" sz="1800" b="0" i="0" dirty="0">
                <a:effectLst/>
                <a:latin typeface="Graphik"/>
              </a:rPr>
              <a:t>{"5":1}]}]}]},</a:t>
            </a:r>
          </a:p>
          <a:p>
            <a:r>
              <a:rPr lang="fr-FR" sz="1800" b="0" i="0" dirty="0">
                <a:effectLst/>
                <a:latin typeface="Graphik"/>
              </a:rPr>
              <a:t>{"3":[{"1":"00800000d00002b3"},</a:t>
            </a:r>
          </a:p>
          <a:p>
            <a:r>
              <a:rPr lang="fr-FR" sz="1800" b="0" i="0" dirty="0">
                <a:effectLst/>
                <a:latin typeface="Graphik"/>
              </a:rPr>
              <a:t>{"2":32722},</a:t>
            </a:r>
          </a:p>
          <a:p>
            <a:r>
              <a:rPr lang="fr-FR" sz="1800" b="0" i="0" dirty="0">
                <a:effectLst/>
                <a:latin typeface="Graphik"/>
              </a:rPr>
              <a:t>{"6":4294967215},</a:t>
            </a:r>
          </a:p>
          <a:p>
            <a:r>
              <a:rPr lang="fr-FR" sz="1800" b="0" i="0" dirty="0">
                <a:effectLst/>
                <a:latin typeface="Graphik"/>
              </a:rPr>
              <a:t>{"7":13.199999809265137},</a:t>
            </a:r>
          </a:p>
          <a:p>
            <a:r>
              <a:rPr lang="fr-FR" sz="1800" b="0" i="0" dirty="0">
                <a:effectLst/>
                <a:latin typeface="Graphik"/>
              </a:rPr>
              <a:t>{"8":7},</a:t>
            </a:r>
          </a:p>
          <a:p>
            <a:r>
              <a:rPr lang="fr-FR" sz="1800" b="0" i="0" dirty="0">
                <a:effectLst/>
                <a:latin typeface="Graphik"/>
              </a:rPr>
              <a:t>{"9":1},</a:t>
            </a:r>
          </a:p>
          <a:p>
            <a:r>
              <a:rPr lang="fr-FR" sz="1800" b="0" i="0" dirty="0">
                <a:effectLst/>
                <a:latin typeface="Graphik"/>
              </a:rPr>
              <a:t>{"12":[]},</a:t>
            </a:r>
          </a:p>
          <a:p>
            <a:r>
              <a:rPr lang="fr-FR" sz="1800" b="0" i="0" dirty="0">
                <a:effectLst/>
                <a:latin typeface="Graphik"/>
              </a:rPr>
              <a:t>{"13":"G\</a:t>
            </a:r>
            <a:r>
              <a:rPr lang="fr-FR" sz="1800" b="0" i="0" dirty="0" err="1">
                <a:effectLst/>
                <a:latin typeface="Graphik"/>
              </a:rPr>
              <a:t>ufffde</a:t>
            </a:r>
            <a:r>
              <a:rPr lang="fr-FR" sz="1800" b="0" i="0" dirty="0">
                <a:effectLst/>
                <a:latin typeface="Graphik"/>
              </a:rPr>
              <a:t>#"},</a:t>
            </a:r>
          </a:p>
          <a:p>
            <a:r>
              <a:rPr lang="fr-FR" sz="1800" b="0" i="0" dirty="0">
                <a:effectLst/>
                <a:latin typeface="Graphik"/>
              </a:rPr>
              <a:t>{"15":[{"1":"region_common_name"},</a:t>
            </a:r>
          </a:p>
          <a:p>
            <a:r>
              <a:rPr lang="fr-FR" sz="1800" b="0" i="0" dirty="0">
                <a:effectLst/>
                <a:latin typeface="Graphik"/>
              </a:rPr>
              <a:t>{"2":[{"8":0.000043444644688861445}]}]},</a:t>
            </a:r>
          </a:p>
          <a:p>
            <a:r>
              <a:rPr lang="fr-FR" sz="1800" b="0" i="0" dirty="0">
                <a:effectLst/>
                <a:latin typeface="Graphik"/>
              </a:rPr>
              <a:t>{"15":[{"1":"region_config_id"},</a:t>
            </a:r>
          </a:p>
          <a:p>
            <a:r>
              <a:rPr lang="fr-FR" sz="1800" b="0" i="0" dirty="0">
                <a:effectLst/>
                <a:latin typeface="Graphik"/>
              </a:rPr>
              <a:t>{"2":[{"12":0.00004344476110418327}]}]},</a:t>
            </a:r>
          </a:p>
          <a:p>
            <a:r>
              <a:rPr lang="fr-FR" sz="1800" b="0" i="0" dirty="0">
                <a:effectLst/>
                <a:latin typeface="Graphik"/>
              </a:rPr>
              <a:t>{"16":2},</a:t>
            </a:r>
          </a:p>
          <a:p>
            <a:r>
              <a:rPr lang="fr-FR" sz="1800" b="0" i="0" dirty="0">
                <a:effectLst/>
                <a:latin typeface="Graphik"/>
              </a:rPr>
              <a:t>{"17":[{"1":1736954340},</a:t>
            </a:r>
          </a:p>
          <a:p>
            <a:r>
              <a:rPr lang="fr-FR" sz="1800" b="0" i="0" dirty="0">
                <a:effectLst/>
                <a:latin typeface="Graphik"/>
              </a:rPr>
              <a:t>{"2":880458591}]}]},</a:t>
            </a:r>
          </a:p>
          <a:p>
            <a:r>
              <a:rPr lang="fr-FR" sz="1800" b="0" i="0" dirty="0">
                <a:effectLst/>
                <a:latin typeface="Graphik"/>
              </a:rPr>
              <a:t>{"4":2},</a:t>
            </a:r>
          </a:p>
          <a:p>
            <a:r>
              <a:rPr lang="fr-FR" sz="1800" b="0" i="0" dirty="0">
                <a:effectLst/>
                <a:latin typeface="Graphik"/>
              </a:rPr>
              <a:t>{"5":"0142161f"},</a:t>
            </a:r>
          </a:p>
          <a:p>
            <a:r>
              <a:rPr lang="fr-FR" sz="1800" b="0" i="0" dirty="0">
                <a:effectLst/>
                <a:latin typeface="Graphik"/>
              </a:rPr>
              <a:t>{"7":[{"1":1736954341},</a:t>
            </a:r>
          </a:p>
          <a:p>
            <a:r>
              <a:rPr lang="fr-FR" sz="1800" b="0" i="0" dirty="0">
                <a:effectLst/>
                <a:latin typeface="Graphik"/>
              </a:rPr>
              <a:t>{"2":83087020}]}]</a:t>
            </a:r>
            <a:endParaRPr lang="fr-FR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EA73CB-B81A-3C96-EF9A-320DFF87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836" y="0"/>
            <a:ext cx="3232528" cy="6858000"/>
          </a:xfrm>
          <a:prstGeom prst="rect">
            <a:avLst/>
          </a:prstGeom>
        </p:spPr>
      </p:pic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5F2851D2-6483-C24B-1021-E5FC02E0BF02}"/>
              </a:ext>
            </a:extLst>
          </p:cNvPr>
          <p:cNvCxnSpPr>
            <a:cxnSpLocks/>
          </p:cNvCxnSpPr>
          <p:nvPr/>
        </p:nvCxnSpPr>
        <p:spPr>
          <a:xfrm>
            <a:off x="1914525" y="1685925"/>
            <a:ext cx="6410325" cy="3486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9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D1C01-C207-C598-42DD-737959839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8F69C5-CD3C-1D3C-3D59-BF817AB36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11" y="503238"/>
            <a:ext cx="5991225" cy="6202362"/>
          </a:xfrm>
        </p:spPr>
        <p:txBody>
          <a:bodyPr>
            <a:normAutofit fontScale="62500" lnSpcReduction="20000"/>
          </a:bodyPr>
          <a:lstStyle/>
          <a:p>
            <a:r>
              <a:rPr lang="fr-FR" sz="1800" b="0" i="0" dirty="0">
                <a:effectLst/>
                <a:latin typeface="Graphik"/>
              </a:rPr>
              <a:t>[{"1":{"</a:t>
            </a:r>
            <a:r>
              <a:rPr lang="fr-FR" sz="1800" b="0" i="0" dirty="0" err="1">
                <a:effectLst/>
                <a:latin typeface="Graphik"/>
              </a:rPr>
              <a:t>type":"Buffer","data</a:t>
            </a:r>
            <a:r>
              <a:rPr lang="fr-FR" sz="1800" b="0" i="0" dirty="0">
                <a:effectLst/>
                <a:latin typeface="Graphik"/>
              </a:rPr>
              <a:t>":[64,31,22,66,1,128,40,59,2,110,252,247,98,239,38,208,102,233,224,116,105,88,184,147]}},</a:t>
            </a:r>
          </a:p>
          <a:p>
            <a:r>
              <a:rPr lang="fr-FR" sz="1800" b="0" i="0" dirty="0">
                <a:effectLst/>
                <a:latin typeface="Graphik"/>
              </a:rPr>
              <a:t>{"2":[{"1":867900000},</a:t>
            </a:r>
          </a:p>
          <a:p>
            <a:r>
              <a:rPr lang="fr-FR" sz="1800" b="0" i="0" dirty="0">
                <a:effectLst/>
                <a:latin typeface="Graphik"/>
              </a:rPr>
              <a:t>{"2":[{"3":[{"1":125000},</a:t>
            </a:r>
          </a:p>
          <a:p>
            <a:r>
              <a:rPr lang="fr-FR" sz="1800" b="0" i="0" dirty="0">
                <a:effectLst/>
                <a:latin typeface="Graphik"/>
              </a:rPr>
              <a:t>{"2":7},</a:t>
            </a:r>
          </a:p>
          <a:p>
            <a:r>
              <a:rPr lang="fr-FR" sz="1800" b="0" i="0" dirty="0">
                <a:effectLst/>
                <a:latin typeface="Graphik"/>
              </a:rPr>
              <a:t>{"5":1}]}]}]},</a:t>
            </a:r>
          </a:p>
          <a:p>
            <a:r>
              <a:rPr lang="fr-FR" sz="1800" b="0" i="0" dirty="0">
                <a:effectLst/>
                <a:latin typeface="Graphik"/>
              </a:rPr>
              <a:t>{"3":[{"1":"00800000d00002b3"},</a:t>
            </a:r>
          </a:p>
          <a:p>
            <a:r>
              <a:rPr lang="fr-FR" sz="1800" b="0" i="0" dirty="0">
                <a:effectLst/>
                <a:latin typeface="Graphik"/>
              </a:rPr>
              <a:t>{"2":32722},</a:t>
            </a:r>
          </a:p>
          <a:p>
            <a:r>
              <a:rPr lang="fr-FR" sz="1800" b="0" i="0" dirty="0">
                <a:effectLst/>
                <a:latin typeface="Graphik"/>
              </a:rPr>
              <a:t>{"6":4294967215},</a:t>
            </a:r>
          </a:p>
          <a:p>
            <a:r>
              <a:rPr lang="fr-FR" sz="1800" b="0" i="0" dirty="0">
                <a:effectLst/>
                <a:latin typeface="Graphik"/>
              </a:rPr>
              <a:t>{"7":13.199999809265137},</a:t>
            </a:r>
          </a:p>
          <a:p>
            <a:r>
              <a:rPr lang="fr-FR" sz="1800" b="0" i="0" dirty="0">
                <a:effectLst/>
                <a:latin typeface="Graphik"/>
              </a:rPr>
              <a:t>{"8":7},</a:t>
            </a:r>
          </a:p>
          <a:p>
            <a:r>
              <a:rPr lang="fr-FR" sz="1800" b="0" i="0" dirty="0">
                <a:effectLst/>
                <a:latin typeface="Graphik"/>
              </a:rPr>
              <a:t>{"9":1},</a:t>
            </a:r>
          </a:p>
          <a:p>
            <a:r>
              <a:rPr lang="fr-FR" sz="1800" b="0" i="0" dirty="0">
                <a:effectLst/>
                <a:latin typeface="Graphik"/>
              </a:rPr>
              <a:t>{"12":[]},</a:t>
            </a:r>
          </a:p>
          <a:p>
            <a:r>
              <a:rPr lang="fr-FR" sz="1800" b="0" i="0" dirty="0">
                <a:effectLst/>
                <a:latin typeface="Graphik"/>
              </a:rPr>
              <a:t>{"13":"G\</a:t>
            </a:r>
            <a:r>
              <a:rPr lang="fr-FR" sz="1800" b="0" i="0" dirty="0" err="1">
                <a:effectLst/>
                <a:latin typeface="Graphik"/>
              </a:rPr>
              <a:t>ufffde</a:t>
            </a:r>
            <a:r>
              <a:rPr lang="fr-FR" sz="1800" b="0" i="0" dirty="0">
                <a:effectLst/>
                <a:latin typeface="Graphik"/>
              </a:rPr>
              <a:t>#"},</a:t>
            </a:r>
          </a:p>
          <a:p>
            <a:r>
              <a:rPr lang="fr-FR" sz="1800" b="0" i="0" dirty="0">
                <a:effectLst/>
                <a:latin typeface="Graphik"/>
              </a:rPr>
              <a:t>{"15":[{"1":"region_common_name"},</a:t>
            </a:r>
          </a:p>
          <a:p>
            <a:r>
              <a:rPr lang="fr-FR" sz="1800" b="0" i="0" dirty="0">
                <a:effectLst/>
                <a:latin typeface="Graphik"/>
              </a:rPr>
              <a:t>{"2":[{"8":0.000043444644688861445}]}]},</a:t>
            </a:r>
          </a:p>
          <a:p>
            <a:r>
              <a:rPr lang="fr-FR" sz="1800" b="0" i="0" dirty="0">
                <a:effectLst/>
                <a:latin typeface="Graphik"/>
              </a:rPr>
              <a:t>{"15":[{"1":"region_config_id"},</a:t>
            </a:r>
          </a:p>
          <a:p>
            <a:r>
              <a:rPr lang="fr-FR" sz="1800" b="0" i="0" dirty="0">
                <a:effectLst/>
                <a:latin typeface="Graphik"/>
              </a:rPr>
              <a:t>{"2":[{"12":0.00004344476110418327}]}]},</a:t>
            </a:r>
          </a:p>
          <a:p>
            <a:r>
              <a:rPr lang="fr-FR" sz="1800" b="0" i="0" dirty="0">
                <a:effectLst/>
                <a:latin typeface="Graphik"/>
              </a:rPr>
              <a:t>{"16":2},</a:t>
            </a:r>
          </a:p>
          <a:p>
            <a:r>
              <a:rPr lang="fr-FR" sz="1800" b="0" i="0" dirty="0">
                <a:effectLst/>
                <a:latin typeface="Graphik"/>
              </a:rPr>
              <a:t>{"17":[{"1":1736954340},</a:t>
            </a:r>
          </a:p>
          <a:p>
            <a:r>
              <a:rPr lang="fr-FR" sz="1800" b="0" i="0" dirty="0">
                <a:effectLst/>
                <a:latin typeface="Graphik"/>
              </a:rPr>
              <a:t>{"2":880458591}]}]},</a:t>
            </a:r>
          </a:p>
          <a:p>
            <a:r>
              <a:rPr lang="fr-FR" sz="1800" b="0" i="0" dirty="0">
                <a:effectLst/>
                <a:latin typeface="Graphik"/>
              </a:rPr>
              <a:t>{"4":2},</a:t>
            </a:r>
          </a:p>
          <a:p>
            <a:r>
              <a:rPr lang="fr-FR" sz="1800" b="0" i="0" dirty="0">
                <a:effectLst/>
                <a:latin typeface="Graphik"/>
              </a:rPr>
              <a:t>{"5":"0142161f"},</a:t>
            </a:r>
          </a:p>
          <a:p>
            <a:r>
              <a:rPr lang="fr-FR" sz="1800" b="0" i="0" dirty="0">
                <a:effectLst/>
                <a:latin typeface="Graphik"/>
              </a:rPr>
              <a:t>{"7":[{"1":1736954341},</a:t>
            </a:r>
          </a:p>
          <a:p>
            <a:r>
              <a:rPr lang="fr-FR" sz="1800" b="0" i="0" dirty="0">
                <a:effectLst/>
                <a:latin typeface="Graphik"/>
              </a:rPr>
              <a:t>{"2":83087020}]}]</a:t>
            </a:r>
            <a:endParaRPr lang="fr-FR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0155F2-B776-238C-2AD0-3C76CF6FA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836" y="0"/>
            <a:ext cx="3232528" cy="6858000"/>
          </a:xfrm>
          <a:prstGeom prst="rect">
            <a:avLst/>
          </a:prstGeom>
        </p:spPr>
      </p:pic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E29561D-17DA-4EA7-41A1-5F30D1324CC6}"/>
              </a:ext>
            </a:extLst>
          </p:cNvPr>
          <p:cNvCxnSpPr>
            <a:cxnSpLocks/>
          </p:cNvCxnSpPr>
          <p:nvPr/>
        </p:nvCxnSpPr>
        <p:spPr>
          <a:xfrm>
            <a:off x="1504950" y="2924175"/>
            <a:ext cx="6791325" cy="933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3842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2012</Words>
  <Application>Microsoft Office PowerPoint</Application>
  <PresentationFormat>Grand écran</PresentationFormat>
  <Paragraphs>313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Graphik</vt:lpstr>
      <vt:lpstr>Thème Office</vt:lpstr>
      <vt:lpstr>Comparaison Trame dans redis ( Protobuf) et dans Chirpstack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CLAUDEL</dc:creator>
  <cp:lastModifiedBy>Louis CLAUDEL</cp:lastModifiedBy>
  <cp:revision>1</cp:revision>
  <dcterms:created xsi:type="dcterms:W3CDTF">2025-01-15T15:23:57Z</dcterms:created>
  <dcterms:modified xsi:type="dcterms:W3CDTF">2025-01-15T15:40:17Z</dcterms:modified>
</cp:coreProperties>
</file>