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08DF7-C2CD-496D-95D8-1DA2E2750B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347B6A-33F5-4354-853E-C9497E6A5D56}">
      <dgm:prSet phldrT="[Texte]"/>
      <dgm:spPr/>
      <dgm:t>
        <a:bodyPr/>
        <a:lstStyle/>
        <a:p>
          <a:r>
            <a:rPr lang="fr-FR" dirty="0"/>
            <a:t>Louis</a:t>
          </a:r>
        </a:p>
      </dgm:t>
    </dgm:pt>
    <dgm:pt modelId="{443FA7C5-3544-4FFF-B75F-677EB86E5131}" type="parTrans" cxnId="{0E9C3CBE-EBAD-4B3A-A9D5-4107EB1A4737}">
      <dgm:prSet/>
      <dgm:spPr/>
      <dgm:t>
        <a:bodyPr/>
        <a:lstStyle/>
        <a:p>
          <a:endParaRPr lang="fr-FR"/>
        </a:p>
      </dgm:t>
    </dgm:pt>
    <dgm:pt modelId="{A18ACEF9-2A7D-422D-8245-5F27E8FCD258}" type="sibTrans" cxnId="{0E9C3CBE-EBAD-4B3A-A9D5-4107EB1A4737}">
      <dgm:prSet/>
      <dgm:spPr/>
      <dgm:t>
        <a:bodyPr/>
        <a:lstStyle/>
        <a:p>
          <a:endParaRPr lang="fr-FR"/>
        </a:p>
      </dgm:t>
    </dgm:pt>
    <dgm:pt modelId="{99CA082D-6220-416B-9415-C4A94F5641AD}">
      <dgm:prSet phldrT="[Texte]"/>
      <dgm:spPr/>
      <dgm:t>
        <a:bodyPr/>
        <a:lstStyle/>
        <a:p>
          <a:r>
            <a:rPr lang="fr-FR" dirty="0"/>
            <a:t>Conception du programme de fusion</a:t>
          </a:r>
        </a:p>
      </dgm:t>
    </dgm:pt>
    <dgm:pt modelId="{8FAADF3E-38B8-412B-BB2D-00D294DD6D22}" type="parTrans" cxnId="{37B60533-82D3-4241-BB04-F4F612495920}">
      <dgm:prSet/>
      <dgm:spPr/>
      <dgm:t>
        <a:bodyPr/>
        <a:lstStyle/>
        <a:p>
          <a:endParaRPr lang="fr-FR"/>
        </a:p>
      </dgm:t>
    </dgm:pt>
    <dgm:pt modelId="{B500EDC7-8573-49A4-A6FD-FBC6CD189C2B}" type="sibTrans" cxnId="{37B60533-82D3-4241-BB04-F4F612495920}">
      <dgm:prSet/>
      <dgm:spPr/>
      <dgm:t>
        <a:bodyPr/>
        <a:lstStyle/>
        <a:p>
          <a:endParaRPr lang="fr-FR"/>
        </a:p>
      </dgm:t>
    </dgm:pt>
    <dgm:pt modelId="{9C6ECE1E-6E83-434E-84F4-5DE3832DF668}">
      <dgm:prSet phldrT="[Texte]"/>
      <dgm:spPr/>
      <dgm:t>
        <a:bodyPr/>
        <a:lstStyle/>
        <a:p>
          <a:r>
            <a:rPr lang="fr-FR" dirty="0"/>
            <a:t>Affichage des courbe sur</a:t>
          </a:r>
        </a:p>
      </dgm:t>
    </dgm:pt>
    <dgm:pt modelId="{D8BEC882-3923-4D0D-BC47-7E21179A5270}" type="parTrans" cxnId="{44028B57-A10F-4D53-984C-D2E22176F1CC}">
      <dgm:prSet/>
      <dgm:spPr/>
      <dgm:t>
        <a:bodyPr/>
        <a:lstStyle/>
        <a:p>
          <a:endParaRPr lang="fr-FR"/>
        </a:p>
      </dgm:t>
    </dgm:pt>
    <dgm:pt modelId="{E08942C0-B306-4056-95D2-5C054A2A4E63}" type="sibTrans" cxnId="{44028B57-A10F-4D53-984C-D2E22176F1CC}">
      <dgm:prSet/>
      <dgm:spPr/>
      <dgm:t>
        <a:bodyPr/>
        <a:lstStyle/>
        <a:p>
          <a:endParaRPr lang="fr-FR"/>
        </a:p>
      </dgm:t>
    </dgm:pt>
    <dgm:pt modelId="{7684546F-4154-4354-AF39-F5E212842E54}">
      <dgm:prSet phldrT="[Texte]"/>
      <dgm:spPr/>
      <dgm:t>
        <a:bodyPr/>
        <a:lstStyle/>
        <a:p>
          <a:r>
            <a:rPr lang="fr-FR" dirty="0"/>
            <a:t>Morgan</a:t>
          </a:r>
        </a:p>
      </dgm:t>
    </dgm:pt>
    <dgm:pt modelId="{F5FE852A-35E9-4EB9-8C42-D8DCDB4F87F7}" type="parTrans" cxnId="{DBE2DD6C-4155-4432-A8E1-BA9E95944C85}">
      <dgm:prSet/>
      <dgm:spPr/>
      <dgm:t>
        <a:bodyPr/>
        <a:lstStyle/>
        <a:p>
          <a:endParaRPr lang="fr-FR"/>
        </a:p>
      </dgm:t>
    </dgm:pt>
    <dgm:pt modelId="{BE05F1D9-FD11-43EC-B095-5294D2D082FD}" type="sibTrans" cxnId="{DBE2DD6C-4155-4432-A8E1-BA9E95944C85}">
      <dgm:prSet/>
      <dgm:spPr/>
      <dgm:t>
        <a:bodyPr/>
        <a:lstStyle/>
        <a:p>
          <a:endParaRPr lang="fr-FR"/>
        </a:p>
      </dgm:t>
    </dgm:pt>
    <dgm:pt modelId="{11325468-F8A2-4133-977E-DA5D92628A4E}">
      <dgm:prSet phldrT="[Texte]"/>
      <dgm:spPr/>
      <dgm:t>
        <a:bodyPr/>
        <a:lstStyle/>
        <a:p>
          <a:r>
            <a:rPr lang="fr-FR" dirty="0"/>
            <a:t>Variable manquantes et aberrante et %</a:t>
          </a:r>
        </a:p>
      </dgm:t>
    </dgm:pt>
    <dgm:pt modelId="{CBB02742-6A03-4ECE-BFFE-6D529BD7E58C}" type="parTrans" cxnId="{352B61E4-3BCA-4ED6-A715-62BF9C70B046}">
      <dgm:prSet/>
      <dgm:spPr/>
      <dgm:t>
        <a:bodyPr/>
        <a:lstStyle/>
        <a:p>
          <a:endParaRPr lang="fr-FR"/>
        </a:p>
      </dgm:t>
    </dgm:pt>
    <dgm:pt modelId="{A6FAC1EC-1E75-4767-89A8-E891BE40927B}" type="sibTrans" cxnId="{352B61E4-3BCA-4ED6-A715-62BF9C70B046}">
      <dgm:prSet/>
      <dgm:spPr/>
      <dgm:t>
        <a:bodyPr/>
        <a:lstStyle/>
        <a:p>
          <a:endParaRPr lang="fr-FR"/>
        </a:p>
      </dgm:t>
    </dgm:pt>
    <dgm:pt modelId="{DB360FF3-9F57-4F66-804E-1081C23182BD}">
      <dgm:prSet phldrT="[Texte]"/>
      <dgm:spPr/>
      <dgm:t>
        <a:bodyPr/>
        <a:lstStyle/>
        <a:p>
          <a:r>
            <a:rPr lang="fr-FR" dirty="0"/>
            <a:t>Top 5 des vidéos le plus likes</a:t>
          </a:r>
        </a:p>
      </dgm:t>
    </dgm:pt>
    <dgm:pt modelId="{2309DD7A-6AD4-4547-95ED-1BA41837E8D0}" type="parTrans" cxnId="{84C2A4B6-0E45-4EE7-A6C3-3A7B73FB7969}">
      <dgm:prSet/>
      <dgm:spPr/>
      <dgm:t>
        <a:bodyPr/>
        <a:lstStyle/>
        <a:p>
          <a:endParaRPr lang="fr-FR"/>
        </a:p>
      </dgm:t>
    </dgm:pt>
    <dgm:pt modelId="{2416312F-524D-42BC-8D51-3D50E3125C35}" type="sibTrans" cxnId="{84C2A4B6-0E45-4EE7-A6C3-3A7B73FB7969}">
      <dgm:prSet/>
      <dgm:spPr/>
      <dgm:t>
        <a:bodyPr/>
        <a:lstStyle/>
        <a:p>
          <a:endParaRPr lang="fr-FR"/>
        </a:p>
      </dgm:t>
    </dgm:pt>
    <dgm:pt modelId="{B23C2B98-B5E2-4F05-ADD8-3CC2ADA33653}">
      <dgm:prSet phldrT="[Texte]"/>
      <dgm:spPr/>
      <dgm:t>
        <a:bodyPr/>
        <a:lstStyle/>
        <a:p>
          <a:r>
            <a:rPr lang="fr-FR" dirty="0" err="1"/>
            <a:t>ComputesMean</a:t>
          </a:r>
          <a:r>
            <a:rPr lang="fr-FR" dirty="0"/>
            <a:t> et </a:t>
          </a:r>
          <a:r>
            <a:rPr lang="fr-FR" dirty="0" err="1"/>
            <a:t>ComputeMedian</a:t>
          </a:r>
          <a:endParaRPr lang="fr-FR" dirty="0"/>
        </a:p>
      </dgm:t>
    </dgm:pt>
    <dgm:pt modelId="{42C75AD9-3855-41AF-A351-979B72865C8E}" type="parTrans" cxnId="{5E5D48AC-E866-481B-BFD9-709C22A17E1C}">
      <dgm:prSet/>
      <dgm:spPr/>
      <dgm:t>
        <a:bodyPr/>
        <a:lstStyle/>
        <a:p>
          <a:endParaRPr lang="fr-FR"/>
        </a:p>
      </dgm:t>
    </dgm:pt>
    <dgm:pt modelId="{70BAD916-081F-4D5C-AB44-5D2F94AAD227}" type="sibTrans" cxnId="{5E5D48AC-E866-481B-BFD9-709C22A17E1C}">
      <dgm:prSet/>
      <dgm:spPr/>
      <dgm:t>
        <a:bodyPr/>
        <a:lstStyle/>
        <a:p>
          <a:endParaRPr lang="fr-FR"/>
        </a:p>
      </dgm:t>
    </dgm:pt>
    <dgm:pt modelId="{CBFAEF80-BD7B-4AF2-A905-021939B39E43}" type="pres">
      <dgm:prSet presAssocID="{3EC08DF7-C2CD-496D-95D8-1DA2E2750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0E1E34-4C4B-4A2C-ABC1-99C4E1EF0143}" type="pres">
      <dgm:prSet presAssocID="{40347B6A-33F5-4354-853E-C9497E6A5D56}" presName="hierRoot1" presStyleCnt="0">
        <dgm:presLayoutVars>
          <dgm:hierBranch val="init"/>
        </dgm:presLayoutVars>
      </dgm:prSet>
      <dgm:spPr/>
    </dgm:pt>
    <dgm:pt modelId="{A1FF26A8-B153-4F58-A707-2AC7EA611DD9}" type="pres">
      <dgm:prSet presAssocID="{40347B6A-33F5-4354-853E-C9497E6A5D56}" presName="rootComposite1" presStyleCnt="0"/>
      <dgm:spPr/>
    </dgm:pt>
    <dgm:pt modelId="{CA9075CF-AE90-4F26-85ED-86D386C2EC39}" type="pres">
      <dgm:prSet presAssocID="{40347B6A-33F5-4354-853E-C9497E6A5D56}" presName="rootText1" presStyleLbl="node0" presStyleIdx="0" presStyleCnt="2">
        <dgm:presLayoutVars>
          <dgm:chPref val="3"/>
        </dgm:presLayoutVars>
      </dgm:prSet>
      <dgm:spPr/>
    </dgm:pt>
    <dgm:pt modelId="{B1D44C65-8C55-451D-A484-EFD0CAD6A4B8}" type="pres">
      <dgm:prSet presAssocID="{40347B6A-33F5-4354-853E-C9497E6A5D56}" presName="rootConnector1" presStyleLbl="node1" presStyleIdx="0" presStyleCnt="0"/>
      <dgm:spPr/>
    </dgm:pt>
    <dgm:pt modelId="{02507A61-4273-4EC4-A128-1BF1E1986E74}" type="pres">
      <dgm:prSet presAssocID="{40347B6A-33F5-4354-853E-C9497E6A5D56}" presName="hierChild2" presStyleCnt="0"/>
      <dgm:spPr/>
    </dgm:pt>
    <dgm:pt modelId="{EC6DA860-3625-47FF-AA73-4E20E2DDD353}" type="pres">
      <dgm:prSet presAssocID="{8FAADF3E-38B8-412B-BB2D-00D294DD6D22}" presName="Name37" presStyleLbl="parChTrans1D2" presStyleIdx="0" presStyleCnt="5"/>
      <dgm:spPr/>
    </dgm:pt>
    <dgm:pt modelId="{ED0441CE-A5D8-4853-92D2-B8636563B5EF}" type="pres">
      <dgm:prSet presAssocID="{99CA082D-6220-416B-9415-C4A94F5641AD}" presName="hierRoot2" presStyleCnt="0">
        <dgm:presLayoutVars>
          <dgm:hierBranch val="init"/>
        </dgm:presLayoutVars>
      </dgm:prSet>
      <dgm:spPr/>
    </dgm:pt>
    <dgm:pt modelId="{B141785C-3BD1-44CB-AAC9-D1DED0962819}" type="pres">
      <dgm:prSet presAssocID="{99CA082D-6220-416B-9415-C4A94F5641AD}" presName="rootComposite" presStyleCnt="0"/>
      <dgm:spPr/>
    </dgm:pt>
    <dgm:pt modelId="{892DD871-7660-487C-8ACE-20E671BFC42B}" type="pres">
      <dgm:prSet presAssocID="{99CA082D-6220-416B-9415-C4A94F5641AD}" presName="rootText" presStyleLbl="node2" presStyleIdx="0" presStyleCnt="5">
        <dgm:presLayoutVars>
          <dgm:chPref val="3"/>
        </dgm:presLayoutVars>
      </dgm:prSet>
      <dgm:spPr/>
    </dgm:pt>
    <dgm:pt modelId="{9C116B5D-36DF-4EB6-AAB7-F7DA18BC9C50}" type="pres">
      <dgm:prSet presAssocID="{99CA082D-6220-416B-9415-C4A94F5641AD}" presName="rootConnector" presStyleLbl="node2" presStyleIdx="0" presStyleCnt="5"/>
      <dgm:spPr/>
    </dgm:pt>
    <dgm:pt modelId="{624B86D9-D626-4DAE-BB6B-EE0E7FD5197A}" type="pres">
      <dgm:prSet presAssocID="{99CA082D-6220-416B-9415-C4A94F5641AD}" presName="hierChild4" presStyleCnt="0"/>
      <dgm:spPr/>
    </dgm:pt>
    <dgm:pt modelId="{7E60AEB5-1490-4E1B-8BFC-132C0F61E8AC}" type="pres">
      <dgm:prSet presAssocID="{99CA082D-6220-416B-9415-C4A94F5641AD}" presName="hierChild5" presStyleCnt="0"/>
      <dgm:spPr/>
    </dgm:pt>
    <dgm:pt modelId="{9BFAB477-7C0D-4C3F-A21F-B9F1AB2882FE}" type="pres">
      <dgm:prSet presAssocID="{D8BEC882-3923-4D0D-BC47-7E21179A5270}" presName="Name37" presStyleLbl="parChTrans1D2" presStyleIdx="1" presStyleCnt="5"/>
      <dgm:spPr/>
    </dgm:pt>
    <dgm:pt modelId="{7ED8085A-4E3F-4A94-96AF-4A10077A0C81}" type="pres">
      <dgm:prSet presAssocID="{9C6ECE1E-6E83-434E-84F4-5DE3832DF668}" presName="hierRoot2" presStyleCnt="0">
        <dgm:presLayoutVars>
          <dgm:hierBranch val="init"/>
        </dgm:presLayoutVars>
      </dgm:prSet>
      <dgm:spPr/>
    </dgm:pt>
    <dgm:pt modelId="{763F8D96-FDB4-402F-B8C4-A3CAD7E45257}" type="pres">
      <dgm:prSet presAssocID="{9C6ECE1E-6E83-434E-84F4-5DE3832DF668}" presName="rootComposite" presStyleCnt="0"/>
      <dgm:spPr/>
    </dgm:pt>
    <dgm:pt modelId="{CFB0C475-3F9C-4056-9022-A0D296A7EDCA}" type="pres">
      <dgm:prSet presAssocID="{9C6ECE1E-6E83-434E-84F4-5DE3832DF668}" presName="rootText" presStyleLbl="node2" presStyleIdx="1" presStyleCnt="5">
        <dgm:presLayoutVars>
          <dgm:chPref val="3"/>
        </dgm:presLayoutVars>
      </dgm:prSet>
      <dgm:spPr/>
    </dgm:pt>
    <dgm:pt modelId="{DC8650E0-1C78-46A3-BDE7-1CF423C0AA42}" type="pres">
      <dgm:prSet presAssocID="{9C6ECE1E-6E83-434E-84F4-5DE3832DF668}" presName="rootConnector" presStyleLbl="node2" presStyleIdx="1" presStyleCnt="5"/>
      <dgm:spPr/>
    </dgm:pt>
    <dgm:pt modelId="{BA8DC41D-A669-4C33-B964-3BDB83B48DDA}" type="pres">
      <dgm:prSet presAssocID="{9C6ECE1E-6E83-434E-84F4-5DE3832DF668}" presName="hierChild4" presStyleCnt="0"/>
      <dgm:spPr/>
    </dgm:pt>
    <dgm:pt modelId="{DC423AAD-7537-4F58-ACDD-E090EACF5745}" type="pres">
      <dgm:prSet presAssocID="{9C6ECE1E-6E83-434E-84F4-5DE3832DF668}" presName="hierChild5" presStyleCnt="0"/>
      <dgm:spPr/>
    </dgm:pt>
    <dgm:pt modelId="{F72632B6-E2B4-43E8-B41D-74A1D00FEA0B}" type="pres">
      <dgm:prSet presAssocID="{40347B6A-33F5-4354-853E-C9497E6A5D56}" presName="hierChild3" presStyleCnt="0"/>
      <dgm:spPr/>
    </dgm:pt>
    <dgm:pt modelId="{8C7F0B35-BBFE-4DB0-8FBD-DD82E05AD4E8}" type="pres">
      <dgm:prSet presAssocID="{7684546F-4154-4354-AF39-F5E212842E54}" presName="hierRoot1" presStyleCnt="0">
        <dgm:presLayoutVars>
          <dgm:hierBranch val="init"/>
        </dgm:presLayoutVars>
      </dgm:prSet>
      <dgm:spPr/>
    </dgm:pt>
    <dgm:pt modelId="{B67564F1-0352-4679-B625-FD56E134A581}" type="pres">
      <dgm:prSet presAssocID="{7684546F-4154-4354-AF39-F5E212842E54}" presName="rootComposite1" presStyleCnt="0"/>
      <dgm:spPr/>
    </dgm:pt>
    <dgm:pt modelId="{116C3DBC-A44F-4CF1-BB4E-1BA5FEC67AF7}" type="pres">
      <dgm:prSet presAssocID="{7684546F-4154-4354-AF39-F5E212842E54}" presName="rootText1" presStyleLbl="node0" presStyleIdx="1" presStyleCnt="2">
        <dgm:presLayoutVars>
          <dgm:chPref val="3"/>
        </dgm:presLayoutVars>
      </dgm:prSet>
      <dgm:spPr/>
    </dgm:pt>
    <dgm:pt modelId="{2DD96A77-2504-465F-A982-6E24AC93865D}" type="pres">
      <dgm:prSet presAssocID="{7684546F-4154-4354-AF39-F5E212842E54}" presName="rootConnector1" presStyleLbl="node1" presStyleIdx="0" presStyleCnt="0"/>
      <dgm:spPr/>
    </dgm:pt>
    <dgm:pt modelId="{DF75B6BE-253B-410B-A0EE-18BFF208E7C8}" type="pres">
      <dgm:prSet presAssocID="{7684546F-4154-4354-AF39-F5E212842E54}" presName="hierChild2" presStyleCnt="0"/>
      <dgm:spPr/>
    </dgm:pt>
    <dgm:pt modelId="{BD810ED8-9EC9-42FF-87FA-873583107B18}" type="pres">
      <dgm:prSet presAssocID="{CBB02742-6A03-4ECE-BFFE-6D529BD7E58C}" presName="Name37" presStyleLbl="parChTrans1D2" presStyleIdx="2" presStyleCnt="5"/>
      <dgm:spPr/>
    </dgm:pt>
    <dgm:pt modelId="{3279F60A-AAA3-4D94-AC47-EFA24A323D00}" type="pres">
      <dgm:prSet presAssocID="{11325468-F8A2-4133-977E-DA5D92628A4E}" presName="hierRoot2" presStyleCnt="0">
        <dgm:presLayoutVars>
          <dgm:hierBranch val="init"/>
        </dgm:presLayoutVars>
      </dgm:prSet>
      <dgm:spPr/>
    </dgm:pt>
    <dgm:pt modelId="{3A0E20D5-A74F-4EAA-996B-D2A1CFD89707}" type="pres">
      <dgm:prSet presAssocID="{11325468-F8A2-4133-977E-DA5D92628A4E}" presName="rootComposite" presStyleCnt="0"/>
      <dgm:spPr/>
    </dgm:pt>
    <dgm:pt modelId="{B54055A7-332D-4C99-ADDB-D2C9A9CE7873}" type="pres">
      <dgm:prSet presAssocID="{11325468-F8A2-4133-977E-DA5D92628A4E}" presName="rootText" presStyleLbl="node2" presStyleIdx="2" presStyleCnt="5">
        <dgm:presLayoutVars>
          <dgm:chPref val="3"/>
        </dgm:presLayoutVars>
      </dgm:prSet>
      <dgm:spPr/>
    </dgm:pt>
    <dgm:pt modelId="{52EAB5A3-3D8D-467E-8EDF-62AC8819A611}" type="pres">
      <dgm:prSet presAssocID="{11325468-F8A2-4133-977E-DA5D92628A4E}" presName="rootConnector" presStyleLbl="node2" presStyleIdx="2" presStyleCnt="5"/>
      <dgm:spPr/>
    </dgm:pt>
    <dgm:pt modelId="{6F7D07D5-09A8-4B69-9AEE-80D08235B920}" type="pres">
      <dgm:prSet presAssocID="{11325468-F8A2-4133-977E-DA5D92628A4E}" presName="hierChild4" presStyleCnt="0"/>
      <dgm:spPr/>
    </dgm:pt>
    <dgm:pt modelId="{13D4A57B-F86D-4CCB-82F7-FE6D300EA74C}" type="pres">
      <dgm:prSet presAssocID="{11325468-F8A2-4133-977E-DA5D92628A4E}" presName="hierChild5" presStyleCnt="0"/>
      <dgm:spPr/>
    </dgm:pt>
    <dgm:pt modelId="{971E6571-9C63-4C73-AA6B-742D2D4CC4CB}" type="pres">
      <dgm:prSet presAssocID="{2309DD7A-6AD4-4547-95ED-1BA41837E8D0}" presName="Name37" presStyleLbl="parChTrans1D2" presStyleIdx="3" presStyleCnt="5"/>
      <dgm:spPr/>
    </dgm:pt>
    <dgm:pt modelId="{ABFFDCC1-BBBA-4BE4-B9A5-513BA0305979}" type="pres">
      <dgm:prSet presAssocID="{DB360FF3-9F57-4F66-804E-1081C23182BD}" presName="hierRoot2" presStyleCnt="0">
        <dgm:presLayoutVars>
          <dgm:hierBranch val="init"/>
        </dgm:presLayoutVars>
      </dgm:prSet>
      <dgm:spPr/>
    </dgm:pt>
    <dgm:pt modelId="{916728BE-C574-458C-B7C2-A07F69C96B54}" type="pres">
      <dgm:prSet presAssocID="{DB360FF3-9F57-4F66-804E-1081C23182BD}" presName="rootComposite" presStyleCnt="0"/>
      <dgm:spPr/>
    </dgm:pt>
    <dgm:pt modelId="{BA82B2CF-44E8-4A86-98B9-6EF3404D0BDF}" type="pres">
      <dgm:prSet presAssocID="{DB360FF3-9F57-4F66-804E-1081C23182BD}" presName="rootText" presStyleLbl="node2" presStyleIdx="3" presStyleCnt="5">
        <dgm:presLayoutVars>
          <dgm:chPref val="3"/>
        </dgm:presLayoutVars>
      </dgm:prSet>
      <dgm:spPr/>
    </dgm:pt>
    <dgm:pt modelId="{45A0AC33-5F87-414C-AF09-868761000FE4}" type="pres">
      <dgm:prSet presAssocID="{DB360FF3-9F57-4F66-804E-1081C23182BD}" presName="rootConnector" presStyleLbl="node2" presStyleIdx="3" presStyleCnt="5"/>
      <dgm:spPr/>
    </dgm:pt>
    <dgm:pt modelId="{EFBD49ED-6605-4D1A-BC12-E84054D82F19}" type="pres">
      <dgm:prSet presAssocID="{DB360FF3-9F57-4F66-804E-1081C23182BD}" presName="hierChild4" presStyleCnt="0"/>
      <dgm:spPr/>
    </dgm:pt>
    <dgm:pt modelId="{108E6883-1A5E-4356-AF23-23989840ACD5}" type="pres">
      <dgm:prSet presAssocID="{DB360FF3-9F57-4F66-804E-1081C23182BD}" presName="hierChild5" presStyleCnt="0"/>
      <dgm:spPr/>
    </dgm:pt>
    <dgm:pt modelId="{38344190-1197-4392-98BE-063C0EEACD76}" type="pres">
      <dgm:prSet presAssocID="{42C75AD9-3855-41AF-A351-979B72865C8E}" presName="Name37" presStyleLbl="parChTrans1D2" presStyleIdx="4" presStyleCnt="5"/>
      <dgm:spPr/>
    </dgm:pt>
    <dgm:pt modelId="{4E032B79-AFFF-4628-A1D8-531736069D27}" type="pres">
      <dgm:prSet presAssocID="{B23C2B98-B5E2-4F05-ADD8-3CC2ADA33653}" presName="hierRoot2" presStyleCnt="0">
        <dgm:presLayoutVars>
          <dgm:hierBranch val="init"/>
        </dgm:presLayoutVars>
      </dgm:prSet>
      <dgm:spPr/>
    </dgm:pt>
    <dgm:pt modelId="{13CB632C-79A8-47AC-B997-7B77451991CC}" type="pres">
      <dgm:prSet presAssocID="{B23C2B98-B5E2-4F05-ADD8-3CC2ADA33653}" presName="rootComposite" presStyleCnt="0"/>
      <dgm:spPr/>
    </dgm:pt>
    <dgm:pt modelId="{CF7B32E4-B7DB-4551-A49E-254125D7AAF0}" type="pres">
      <dgm:prSet presAssocID="{B23C2B98-B5E2-4F05-ADD8-3CC2ADA33653}" presName="rootText" presStyleLbl="node2" presStyleIdx="4" presStyleCnt="5">
        <dgm:presLayoutVars>
          <dgm:chPref val="3"/>
        </dgm:presLayoutVars>
      </dgm:prSet>
      <dgm:spPr/>
    </dgm:pt>
    <dgm:pt modelId="{D72C7A4F-0F04-4F3B-B43A-AAFC3FA15BB6}" type="pres">
      <dgm:prSet presAssocID="{B23C2B98-B5E2-4F05-ADD8-3CC2ADA33653}" presName="rootConnector" presStyleLbl="node2" presStyleIdx="4" presStyleCnt="5"/>
      <dgm:spPr/>
    </dgm:pt>
    <dgm:pt modelId="{7AB4C54E-DEE7-4816-9DB7-DEFEAC46EB73}" type="pres">
      <dgm:prSet presAssocID="{B23C2B98-B5E2-4F05-ADD8-3CC2ADA33653}" presName="hierChild4" presStyleCnt="0"/>
      <dgm:spPr/>
    </dgm:pt>
    <dgm:pt modelId="{871FF49C-DD80-4BC5-85C8-6DFD96074C61}" type="pres">
      <dgm:prSet presAssocID="{B23C2B98-B5E2-4F05-ADD8-3CC2ADA33653}" presName="hierChild5" presStyleCnt="0"/>
      <dgm:spPr/>
    </dgm:pt>
    <dgm:pt modelId="{452BCC8F-CD68-4B8B-8DF5-7013D8FBD061}" type="pres">
      <dgm:prSet presAssocID="{7684546F-4154-4354-AF39-F5E212842E54}" presName="hierChild3" presStyleCnt="0"/>
      <dgm:spPr/>
    </dgm:pt>
  </dgm:ptLst>
  <dgm:cxnLst>
    <dgm:cxn modelId="{868AEE0C-C916-4EA8-933F-D16B3F263E3B}" type="presOf" srcId="{9C6ECE1E-6E83-434E-84F4-5DE3832DF668}" destId="{DC8650E0-1C78-46A3-BDE7-1CF423C0AA42}" srcOrd="1" destOrd="0" presId="urn:microsoft.com/office/officeart/2005/8/layout/orgChart1"/>
    <dgm:cxn modelId="{6EA5C90E-D7B4-47DE-8738-30E0C60B45E0}" type="presOf" srcId="{DB360FF3-9F57-4F66-804E-1081C23182BD}" destId="{45A0AC33-5F87-414C-AF09-868761000FE4}" srcOrd="1" destOrd="0" presId="urn:microsoft.com/office/officeart/2005/8/layout/orgChart1"/>
    <dgm:cxn modelId="{8C63311E-C3A5-49B6-8611-8968BF0AA179}" type="presOf" srcId="{9C6ECE1E-6E83-434E-84F4-5DE3832DF668}" destId="{CFB0C475-3F9C-4056-9022-A0D296A7EDCA}" srcOrd="0" destOrd="0" presId="urn:microsoft.com/office/officeart/2005/8/layout/orgChart1"/>
    <dgm:cxn modelId="{6F82D21E-E0C0-4703-86BE-B9F02B76F20E}" type="presOf" srcId="{40347B6A-33F5-4354-853E-C9497E6A5D56}" destId="{CA9075CF-AE90-4F26-85ED-86D386C2EC39}" srcOrd="0" destOrd="0" presId="urn:microsoft.com/office/officeart/2005/8/layout/orgChart1"/>
    <dgm:cxn modelId="{E9E74F29-4504-4D64-8C7E-C02636E185D4}" type="presOf" srcId="{11325468-F8A2-4133-977E-DA5D92628A4E}" destId="{52EAB5A3-3D8D-467E-8EDF-62AC8819A611}" srcOrd="1" destOrd="0" presId="urn:microsoft.com/office/officeart/2005/8/layout/orgChart1"/>
    <dgm:cxn modelId="{CCDB5330-CD66-46FD-A67C-1C87B45E1DEA}" type="presOf" srcId="{99CA082D-6220-416B-9415-C4A94F5641AD}" destId="{9C116B5D-36DF-4EB6-AAB7-F7DA18BC9C50}" srcOrd="1" destOrd="0" presId="urn:microsoft.com/office/officeart/2005/8/layout/orgChart1"/>
    <dgm:cxn modelId="{37B60533-82D3-4241-BB04-F4F612495920}" srcId="{40347B6A-33F5-4354-853E-C9497E6A5D56}" destId="{99CA082D-6220-416B-9415-C4A94F5641AD}" srcOrd="0" destOrd="0" parTransId="{8FAADF3E-38B8-412B-BB2D-00D294DD6D22}" sibTransId="{B500EDC7-8573-49A4-A6FD-FBC6CD189C2B}"/>
    <dgm:cxn modelId="{9ED39040-BD7A-4046-B9EA-248DDCE9EFB0}" type="presOf" srcId="{B23C2B98-B5E2-4F05-ADD8-3CC2ADA33653}" destId="{CF7B32E4-B7DB-4551-A49E-254125D7AAF0}" srcOrd="0" destOrd="0" presId="urn:microsoft.com/office/officeart/2005/8/layout/orgChart1"/>
    <dgm:cxn modelId="{D1EE3D69-4ABC-405B-B851-A2FF17C2765A}" type="presOf" srcId="{7684546F-4154-4354-AF39-F5E212842E54}" destId="{116C3DBC-A44F-4CF1-BB4E-1BA5FEC67AF7}" srcOrd="0" destOrd="0" presId="urn:microsoft.com/office/officeart/2005/8/layout/orgChart1"/>
    <dgm:cxn modelId="{DBE2DD6C-4155-4432-A8E1-BA9E95944C85}" srcId="{3EC08DF7-C2CD-496D-95D8-1DA2E2750B1F}" destId="{7684546F-4154-4354-AF39-F5E212842E54}" srcOrd="1" destOrd="0" parTransId="{F5FE852A-35E9-4EB9-8C42-D8DCDB4F87F7}" sibTransId="{BE05F1D9-FD11-43EC-B095-5294D2D082FD}"/>
    <dgm:cxn modelId="{44028B57-A10F-4D53-984C-D2E22176F1CC}" srcId="{40347B6A-33F5-4354-853E-C9497E6A5D56}" destId="{9C6ECE1E-6E83-434E-84F4-5DE3832DF668}" srcOrd="1" destOrd="0" parTransId="{D8BEC882-3923-4D0D-BC47-7E21179A5270}" sibTransId="{E08942C0-B306-4056-95D2-5C054A2A4E63}"/>
    <dgm:cxn modelId="{4A78D27A-864C-4E15-8B79-A5FB29336451}" type="presOf" srcId="{CBB02742-6A03-4ECE-BFFE-6D529BD7E58C}" destId="{BD810ED8-9EC9-42FF-87FA-873583107B18}" srcOrd="0" destOrd="0" presId="urn:microsoft.com/office/officeart/2005/8/layout/orgChart1"/>
    <dgm:cxn modelId="{F472978F-D44B-4946-B4C5-53F2DC5089C5}" type="presOf" srcId="{11325468-F8A2-4133-977E-DA5D92628A4E}" destId="{B54055A7-332D-4C99-ADDB-D2C9A9CE7873}" srcOrd="0" destOrd="0" presId="urn:microsoft.com/office/officeart/2005/8/layout/orgChart1"/>
    <dgm:cxn modelId="{79221990-7806-4B68-B916-DBACEEE38464}" type="presOf" srcId="{D8BEC882-3923-4D0D-BC47-7E21179A5270}" destId="{9BFAB477-7C0D-4C3F-A21F-B9F1AB2882FE}" srcOrd="0" destOrd="0" presId="urn:microsoft.com/office/officeart/2005/8/layout/orgChart1"/>
    <dgm:cxn modelId="{90027398-08BE-461D-9190-D7D19FE4E122}" type="presOf" srcId="{2309DD7A-6AD4-4547-95ED-1BA41837E8D0}" destId="{971E6571-9C63-4C73-AA6B-742D2D4CC4CB}" srcOrd="0" destOrd="0" presId="urn:microsoft.com/office/officeart/2005/8/layout/orgChart1"/>
    <dgm:cxn modelId="{5E5D48AC-E866-481B-BFD9-709C22A17E1C}" srcId="{7684546F-4154-4354-AF39-F5E212842E54}" destId="{B23C2B98-B5E2-4F05-ADD8-3CC2ADA33653}" srcOrd="2" destOrd="0" parTransId="{42C75AD9-3855-41AF-A351-979B72865C8E}" sibTransId="{70BAD916-081F-4D5C-AB44-5D2F94AAD227}"/>
    <dgm:cxn modelId="{0E4855B0-C165-400B-B14C-B44227FB4F40}" type="presOf" srcId="{B23C2B98-B5E2-4F05-ADD8-3CC2ADA33653}" destId="{D72C7A4F-0F04-4F3B-B43A-AAFC3FA15BB6}" srcOrd="1" destOrd="0" presId="urn:microsoft.com/office/officeart/2005/8/layout/orgChart1"/>
    <dgm:cxn modelId="{B293DBB4-D63B-4E12-A22E-B7379D6AE00A}" type="presOf" srcId="{99CA082D-6220-416B-9415-C4A94F5641AD}" destId="{892DD871-7660-487C-8ACE-20E671BFC42B}" srcOrd="0" destOrd="0" presId="urn:microsoft.com/office/officeart/2005/8/layout/orgChart1"/>
    <dgm:cxn modelId="{84C2A4B6-0E45-4EE7-A6C3-3A7B73FB7969}" srcId="{7684546F-4154-4354-AF39-F5E212842E54}" destId="{DB360FF3-9F57-4F66-804E-1081C23182BD}" srcOrd="1" destOrd="0" parTransId="{2309DD7A-6AD4-4547-95ED-1BA41837E8D0}" sibTransId="{2416312F-524D-42BC-8D51-3D50E3125C35}"/>
    <dgm:cxn modelId="{0E9C3CBE-EBAD-4B3A-A9D5-4107EB1A4737}" srcId="{3EC08DF7-C2CD-496D-95D8-1DA2E2750B1F}" destId="{40347B6A-33F5-4354-853E-C9497E6A5D56}" srcOrd="0" destOrd="0" parTransId="{443FA7C5-3544-4FFF-B75F-677EB86E5131}" sibTransId="{A18ACEF9-2A7D-422D-8245-5F27E8FCD258}"/>
    <dgm:cxn modelId="{255832C3-319E-4329-984A-12CE39E3A872}" type="presOf" srcId="{42C75AD9-3855-41AF-A351-979B72865C8E}" destId="{38344190-1197-4392-98BE-063C0EEACD76}" srcOrd="0" destOrd="0" presId="urn:microsoft.com/office/officeart/2005/8/layout/orgChart1"/>
    <dgm:cxn modelId="{F54A88D8-2859-4849-A9FE-2F9A1576145E}" type="presOf" srcId="{8FAADF3E-38B8-412B-BB2D-00D294DD6D22}" destId="{EC6DA860-3625-47FF-AA73-4E20E2DDD353}" srcOrd="0" destOrd="0" presId="urn:microsoft.com/office/officeart/2005/8/layout/orgChart1"/>
    <dgm:cxn modelId="{417765DA-ABEE-4A58-B4A3-D1ED490E9DD8}" type="presOf" srcId="{40347B6A-33F5-4354-853E-C9497E6A5D56}" destId="{B1D44C65-8C55-451D-A484-EFD0CAD6A4B8}" srcOrd="1" destOrd="0" presId="urn:microsoft.com/office/officeart/2005/8/layout/orgChart1"/>
    <dgm:cxn modelId="{352B61E4-3BCA-4ED6-A715-62BF9C70B046}" srcId="{7684546F-4154-4354-AF39-F5E212842E54}" destId="{11325468-F8A2-4133-977E-DA5D92628A4E}" srcOrd="0" destOrd="0" parTransId="{CBB02742-6A03-4ECE-BFFE-6D529BD7E58C}" sibTransId="{A6FAC1EC-1E75-4767-89A8-E891BE40927B}"/>
    <dgm:cxn modelId="{A4BC92E7-0D47-41AD-B438-4DDFECCAC057}" type="presOf" srcId="{3EC08DF7-C2CD-496D-95D8-1DA2E2750B1F}" destId="{CBFAEF80-BD7B-4AF2-A905-021939B39E43}" srcOrd="0" destOrd="0" presId="urn:microsoft.com/office/officeart/2005/8/layout/orgChart1"/>
    <dgm:cxn modelId="{288530E9-CC76-405C-8413-8154A1897464}" type="presOf" srcId="{7684546F-4154-4354-AF39-F5E212842E54}" destId="{2DD96A77-2504-465F-A982-6E24AC93865D}" srcOrd="1" destOrd="0" presId="urn:microsoft.com/office/officeart/2005/8/layout/orgChart1"/>
    <dgm:cxn modelId="{002AC8EB-6BB8-41A7-99E9-A1C00B86BC0D}" type="presOf" srcId="{DB360FF3-9F57-4F66-804E-1081C23182BD}" destId="{BA82B2CF-44E8-4A86-98B9-6EF3404D0BDF}" srcOrd="0" destOrd="0" presId="urn:microsoft.com/office/officeart/2005/8/layout/orgChart1"/>
    <dgm:cxn modelId="{E03B46EC-6E38-4F34-9E38-9AB6CF3B180D}" type="presParOf" srcId="{CBFAEF80-BD7B-4AF2-A905-021939B39E43}" destId="{5B0E1E34-4C4B-4A2C-ABC1-99C4E1EF0143}" srcOrd="0" destOrd="0" presId="urn:microsoft.com/office/officeart/2005/8/layout/orgChart1"/>
    <dgm:cxn modelId="{138FCE2F-3677-489B-8EF5-AB6B0F0FC094}" type="presParOf" srcId="{5B0E1E34-4C4B-4A2C-ABC1-99C4E1EF0143}" destId="{A1FF26A8-B153-4F58-A707-2AC7EA611DD9}" srcOrd="0" destOrd="0" presId="urn:microsoft.com/office/officeart/2005/8/layout/orgChart1"/>
    <dgm:cxn modelId="{49FE228D-2900-4F81-BBE5-877A80A5EDD9}" type="presParOf" srcId="{A1FF26A8-B153-4F58-A707-2AC7EA611DD9}" destId="{CA9075CF-AE90-4F26-85ED-86D386C2EC39}" srcOrd="0" destOrd="0" presId="urn:microsoft.com/office/officeart/2005/8/layout/orgChart1"/>
    <dgm:cxn modelId="{9DF06A7E-1FAD-4F56-975E-F26B560BCCF0}" type="presParOf" srcId="{A1FF26A8-B153-4F58-A707-2AC7EA611DD9}" destId="{B1D44C65-8C55-451D-A484-EFD0CAD6A4B8}" srcOrd="1" destOrd="0" presId="urn:microsoft.com/office/officeart/2005/8/layout/orgChart1"/>
    <dgm:cxn modelId="{8690BECE-4138-4497-9C21-60F3A79CD85A}" type="presParOf" srcId="{5B0E1E34-4C4B-4A2C-ABC1-99C4E1EF0143}" destId="{02507A61-4273-4EC4-A128-1BF1E1986E74}" srcOrd="1" destOrd="0" presId="urn:microsoft.com/office/officeart/2005/8/layout/orgChart1"/>
    <dgm:cxn modelId="{F21454BC-2488-4A9B-BE8D-EC991EC1DC27}" type="presParOf" srcId="{02507A61-4273-4EC4-A128-1BF1E1986E74}" destId="{EC6DA860-3625-47FF-AA73-4E20E2DDD353}" srcOrd="0" destOrd="0" presId="urn:microsoft.com/office/officeart/2005/8/layout/orgChart1"/>
    <dgm:cxn modelId="{FE99CAAB-483F-4D41-BB6E-06D2C5DFA47F}" type="presParOf" srcId="{02507A61-4273-4EC4-A128-1BF1E1986E74}" destId="{ED0441CE-A5D8-4853-92D2-B8636563B5EF}" srcOrd="1" destOrd="0" presId="urn:microsoft.com/office/officeart/2005/8/layout/orgChart1"/>
    <dgm:cxn modelId="{A1F6B417-4AE4-4577-9871-723F3E8CFCB9}" type="presParOf" srcId="{ED0441CE-A5D8-4853-92D2-B8636563B5EF}" destId="{B141785C-3BD1-44CB-AAC9-D1DED0962819}" srcOrd="0" destOrd="0" presId="urn:microsoft.com/office/officeart/2005/8/layout/orgChart1"/>
    <dgm:cxn modelId="{1A0E3A67-8C97-464B-8E63-76DCB97059F8}" type="presParOf" srcId="{B141785C-3BD1-44CB-AAC9-D1DED0962819}" destId="{892DD871-7660-487C-8ACE-20E671BFC42B}" srcOrd="0" destOrd="0" presId="urn:microsoft.com/office/officeart/2005/8/layout/orgChart1"/>
    <dgm:cxn modelId="{9C14E5B2-7167-42B9-9C5C-627247A9B395}" type="presParOf" srcId="{B141785C-3BD1-44CB-AAC9-D1DED0962819}" destId="{9C116B5D-36DF-4EB6-AAB7-F7DA18BC9C50}" srcOrd="1" destOrd="0" presId="urn:microsoft.com/office/officeart/2005/8/layout/orgChart1"/>
    <dgm:cxn modelId="{63C2F758-AD68-436A-B990-7DA1F9EEFE5D}" type="presParOf" srcId="{ED0441CE-A5D8-4853-92D2-B8636563B5EF}" destId="{624B86D9-D626-4DAE-BB6B-EE0E7FD5197A}" srcOrd="1" destOrd="0" presId="urn:microsoft.com/office/officeart/2005/8/layout/orgChart1"/>
    <dgm:cxn modelId="{39B492E3-3358-484E-B54D-0B88EEE69EFE}" type="presParOf" srcId="{ED0441CE-A5D8-4853-92D2-B8636563B5EF}" destId="{7E60AEB5-1490-4E1B-8BFC-132C0F61E8AC}" srcOrd="2" destOrd="0" presId="urn:microsoft.com/office/officeart/2005/8/layout/orgChart1"/>
    <dgm:cxn modelId="{B2FAD7AE-7258-42BA-900A-6F108F14E838}" type="presParOf" srcId="{02507A61-4273-4EC4-A128-1BF1E1986E74}" destId="{9BFAB477-7C0D-4C3F-A21F-B9F1AB2882FE}" srcOrd="2" destOrd="0" presId="urn:microsoft.com/office/officeart/2005/8/layout/orgChart1"/>
    <dgm:cxn modelId="{F7821AE5-EF45-43B0-A8B2-7CE87D8DAE69}" type="presParOf" srcId="{02507A61-4273-4EC4-A128-1BF1E1986E74}" destId="{7ED8085A-4E3F-4A94-96AF-4A10077A0C81}" srcOrd="3" destOrd="0" presId="urn:microsoft.com/office/officeart/2005/8/layout/orgChart1"/>
    <dgm:cxn modelId="{65A35568-7E7E-41CD-997F-B87E409AFCB5}" type="presParOf" srcId="{7ED8085A-4E3F-4A94-96AF-4A10077A0C81}" destId="{763F8D96-FDB4-402F-B8C4-A3CAD7E45257}" srcOrd="0" destOrd="0" presId="urn:microsoft.com/office/officeart/2005/8/layout/orgChart1"/>
    <dgm:cxn modelId="{2FE1124D-7203-4754-B5A9-D73D421E8E8D}" type="presParOf" srcId="{763F8D96-FDB4-402F-B8C4-A3CAD7E45257}" destId="{CFB0C475-3F9C-4056-9022-A0D296A7EDCA}" srcOrd="0" destOrd="0" presId="urn:microsoft.com/office/officeart/2005/8/layout/orgChart1"/>
    <dgm:cxn modelId="{154D004F-1124-4C9B-8515-721022D56ABD}" type="presParOf" srcId="{763F8D96-FDB4-402F-B8C4-A3CAD7E45257}" destId="{DC8650E0-1C78-46A3-BDE7-1CF423C0AA42}" srcOrd="1" destOrd="0" presId="urn:microsoft.com/office/officeart/2005/8/layout/orgChart1"/>
    <dgm:cxn modelId="{8987E529-A727-4D68-AA4F-E9546DD5B9D5}" type="presParOf" srcId="{7ED8085A-4E3F-4A94-96AF-4A10077A0C81}" destId="{BA8DC41D-A669-4C33-B964-3BDB83B48DDA}" srcOrd="1" destOrd="0" presId="urn:microsoft.com/office/officeart/2005/8/layout/orgChart1"/>
    <dgm:cxn modelId="{B67B93E5-7B5B-4FFC-AEB2-BC858BB1DC62}" type="presParOf" srcId="{7ED8085A-4E3F-4A94-96AF-4A10077A0C81}" destId="{DC423AAD-7537-4F58-ACDD-E090EACF5745}" srcOrd="2" destOrd="0" presId="urn:microsoft.com/office/officeart/2005/8/layout/orgChart1"/>
    <dgm:cxn modelId="{7C1E6F2F-DD48-41A6-B7EA-4BF4964096B3}" type="presParOf" srcId="{5B0E1E34-4C4B-4A2C-ABC1-99C4E1EF0143}" destId="{F72632B6-E2B4-43E8-B41D-74A1D00FEA0B}" srcOrd="2" destOrd="0" presId="urn:microsoft.com/office/officeart/2005/8/layout/orgChart1"/>
    <dgm:cxn modelId="{A58F5C65-C885-4D95-8943-E35752AC62C7}" type="presParOf" srcId="{CBFAEF80-BD7B-4AF2-A905-021939B39E43}" destId="{8C7F0B35-BBFE-4DB0-8FBD-DD82E05AD4E8}" srcOrd="1" destOrd="0" presId="urn:microsoft.com/office/officeart/2005/8/layout/orgChart1"/>
    <dgm:cxn modelId="{696E9F89-7E06-48DC-A5FC-BAA17AA632BB}" type="presParOf" srcId="{8C7F0B35-BBFE-4DB0-8FBD-DD82E05AD4E8}" destId="{B67564F1-0352-4679-B625-FD56E134A581}" srcOrd="0" destOrd="0" presId="urn:microsoft.com/office/officeart/2005/8/layout/orgChart1"/>
    <dgm:cxn modelId="{90954C37-AEF3-4A2F-95F2-993A19CB4093}" type="presParOf" srcId="{B67564F1-0352-4679-B625-FD56E134A581}" destId="{116C3DBC-A44F-4CF1-BB4E-1BA5FEC67AF7}" srcOrd="0" destOrd="0" presId="urn:microsoft.com/office/officeart/2005/8/layout/orgChart1"/>
    <dgm:cxn modelId="{02485D89-B453-4FC1-8995-2D1A0FAB33BD}" type="presParOf" srcId="{B67564F1-0352-4679-B625-FD56E134A581}" destId="{2DD96A77-2504-465F-A982-6E24AC93865D}" srcOrd="1" destOrd="0" presId="urn:microsoft.com/office/officeart/2005/8/layout/orgChart1"/>
    <dgm:cxn modelId="{EA6CD64D-7487-4038-9DA9-B5F3DFE69E64}" type="presParOf" srcId="{8C7F0B35-BBFE-4DB0-8FBD-DD82E05AD4E8}" destId="{DF75B6BE-253B-410B-A0EE-18BFF208E7C8}" srcOrd="1" destOrd="0" presId="urn:microsoft.com/office/officeart/2005/8/layout/orgChart1"/>
    <dgm:cxn modelId="{58F9F6EC-2AEB-4269-9B82-0C60692F7B2E}" type="presParOf" srcId="{DF75B6BE-253B-410B-A0EE-18BFF208E7C8}" destId="{BD810ED8-9EC9-42FF-87FA-873583107B18}" srcOrd="0" destOrd="0" presId="urn:microsoft.com/office/officeart/2005/8/layout/orgChart1"/>
    <dgm:cxn modelId="{1D248B69-A1DA-4271-9187-DF36C819F109}" type="presParOf" srcId="{DF75B6BE-253B-410B-A0EE-18BFF208E7C8}" destId="{3279F60A-AAA3-4D94-AC47-EFA24A323D00}" srcOrd="1" destOrd="0" presId="urn:microsoft.com/office/officeart/2005/8/layout/orgChart1"/>
    <dgm:cxn modelId="{0385FB9B-767F-4CF8-8100-0093C822A8B5}" type="presParOf" srcId="{3279F60A-AAA3-4D94-AC47-EFA24A323D00}" destId="{3A0E20D5-A74F-4EAA-996B-D2A1CFD89707}" srcOrd="0" destOrd="0" presId="urn:microsoft.com/office/officeart/2005/8/layout/orgChart1"/>
    <dgm:cxn modelId="{C02D3CEF-83BD-4BC6-9C87-3E00B2EDA6B7}" type="presParOf" srcId="{3A0E20D5-A74F-4EAA-996B-D2A1CFD89707}" destId="{B54055A7-332D-4C99-ADDB-D2C9A9CE7873}" srcOrd="0" destOrd="0" presId="urn:microsoft.com/office/officeart/2005/8/layout/orgChart1"/>
    <dgm:cxn modelId="{16256ECA-E8D6-443E-8B86-E25F4B61B28B}" type="presParOf" srcId="{3A0E20D5-A74F-4EAA-996B-D2A1CFD89707}" destId="{52EAB5A3-3D8D-467E-8EDF-62AC8819A611}" srcOrd="1" destOrd="0" presId="urn:microsoft.com/office/officeart/2005/8/layout/orgChart1"/>
    <dgm:cxn modelId="{BD508B85-AB33-4064-8AD7-418346DBADE7}" type="presParOf" srcId="{3279F60A-AAA3-4D94-AC47-EFA24A323D00}" destId="{6F7D07D5-09A8-4B69-9AEE-80D08235B920}" srcOrd="1" destOrd="0" presId="urn:microsoft.com/office/officeart/2005/8/layout/orgChart1"/>
    <dgm:cxn modelId="{7D8579B8-48DC-48E1-994D-A3B1E7DD9885}" type="presParOf" srcId="{3279F60A-AAA3-4D94-AC47-EFA24A323D00}" destId="{13D4A57B-F86D-4CCB-82F7-FE6D300EA74C}" srcOrd="2" destOrd="0" presId="urn:microsoft.com/office/officeart/2005/8/layout/orgChart1"/>
    <dgm:cxn modelId="{8C126F2B-95B6-4117-A6FF-C90D7129BE76}" type="presParOf" srcId="{DF75B6BE-253B-410B-A0EE-18BFF208E7C8}" destId="{971E6571-9C63-4C73-AA6B-742D2D4CC4CB}" srcOrd="2" destOrd="0" presId="urn:microsoft.com/office/officeart/2005/8/layout/orgChart1"/>
    <dgm:cxn modelId="{C75BEBA2-0A76-41FA-91C3-3F1782F080DB}" type="presParOf" srcId="{DF75B6BE-253B-410B-A0EE-18BFF208E7C8}" destId="{ABFFDCC1-BBBA-4BE4-B9A5-513BA0305979}" srcOrd="3" destOrd="0" presId="urn:microsoft.com/office/officeart/2005/8/layout/orgChart1"/>
    <dgm:cxn modelId="{B121FDB9-0BBF-429C-B8B9-9993B0899E00}" type="presParOf" srcId="{ABFFDCC1-BBBA-4BE4-B9A5-513BA0305979}" destId="{916728BE-C574-458C-B7C2-A07F69C96B54}" srcOrd="0" destOrd="0" presId="urn:microsoft.com/office/officeart/2005/8/layout/orgChart1"/>
    <dgm:cxn modelId="{CD8B44C1-6CC3-42D7-B9DB-70945CC8B8A5}" type="presParOf" srcId="{916728BE-C574-458C-B7C2-A07F69C96B54}" destId="{BA82B2CF-44E8-4A86-98B9-6EF3404D0BDF}" srcOrd="0" destOrd="0" presId="urn:microsoft.com/office/officeart/2005/8/layout/orgChart1"/>
    <dgm:cxn modelId="{4D8F7D6F-6D59-422A-A298-27CB3C638169}" type="presParOf" srcId="{916728BE-C574-458C-B7C2-A07F69C96B54}" destId="{45A0AC33-5F87-414C-AF09-868761000FE4}" srcOrd="1" destOrd="0" presId="urn:microsoft.com/office/officeart/2005/8/layout/orgChart1"/>
    <dgm:cxn modelId="{C5AE44B5-EDAC-4E8B-999A-9E6EC3A08D63}" type="presParOf" srcId="{ABFFDCC1-BBBA-4BE4-B9A5-513BA0305979}" destId="{EFBD49ED-6605-4D1A-BC12-E84054D82F19}" srcOrd="1" destOrd="0" presId="urn:microsoft.com/office/officeart/2005/8/layout/orgChart1"/>
    <dgm:cxn modelId="{4BF3CBC5-0089-4079-BE84-8ADCBA8AD328}" type="presParOf" srcId="{ABFFDCC1-BBBA-4BE4-B9A5-513BA0305979}" destId="{108E6883-1A5E-4356-AF23-23989840ACD5}" srcOrd="2" destOrd="0" presId="urn:microsoft.com/office/officeart/2005/8/layout/orgChart1"/>
    <dgm:cxn modelId="{AAEE6338-DE09-4C89-941D-43353E2099A9}" type="presParOf" srcId="{DF75B6BE-253B-410B-A0EE-18BFF208E7C8}" destId="{38344190-1197-4392-98BE-063C0EEACD76}" srcOrd="4" destOrd="0" presId="urn:microsoft.com/office/officeart/2005/8/layout/orgChart1"/>
    <dgm:cxn modelId="{AF822B84-CAF5-4CBA-A3D6-AB01934426CF}" type="presParOf" srcId="{DF75B6BE-253B-410B-A0EE-18BFF208E7C8}" destId="{4E032B79-AFFF-4628-A1D8-531736069D27}" srcOrd="5" destOrd="0" presId="urn:microsoft.com/office/officeart/2005/8/layout/orgChart1"/>
    <dgm:cxn modelId="{FEE2CC21-85CB-44FB-BF04-E0DA18E8642F}" type="presParOf" srcId="{4E032B79-AFFF-4628-A1D8-531736069D27}" destId="{13CB632C-79A8-47AC-B997-7B77451991CC}" srcOrd="0" destOrd="0" presId="urn:microsoft.com/office/officeart/2005/8/layout/orgChart1"/>
    <dgm:cxn modelId="{7BA6F56A-DCB5-438A-823F-E4857963D179}" type="presParOf" srcId="{13CB632C-79A8-47AC-B997-7B77451991CC}" destId="{CF7B32E4-B7DB-4551-A49E-254125D7AAF0}" srcOrd="0" destOrd="0" presId="urn:microsoft.com/office/officeart/2005/8/layout/orgChart1"/>
    <dgm:cxn modelId="{2CAFCC3C-F294-4238-B1DD-0B6A4E4E17F0}" type="presParOf" srcId="{13CB632C-79A8-47AC-B997-7B77451991CC}" destId="{D72C7A4F-0F04-4F3B-B43A-AAFC3FA15BB6}" srcOrd="1" destOrd="0" presId="urn:microsoft.com/office/officeart/2005/8/layout/orgChart1"/>
    <dgm:cxn modelId="{E2D76A2C-2184-4CA9-ACBC-C7B4A5AB5C2B}" type="presParOf" srcId="{4E032B79-AFFF-4628-A1D8-531736069D27}" destId="{7AB4C54E-DEE7-4816-9DB7-DEFEAC46EB73}" srcOrd="1" destOrd="0" presId="urn:microsoft.com/office/officeart/2005/8/layout/orgChart1"/>
    <dgm:cxn modelId="{C4412C25-6D63-42A4-B334-4EFDB0AE0264}" type="presParOf" srcId="{4E032B79-AFFF-4628-A1D8-531736069D27}" destId="{871FF49C-DD80-4BC5-85C8-6DFD96074C61}" srcOrd="2" destOrd="0" presId="urn:microsoft.com/office/officeart/2005/8/layout/orgChart1"/>
    <dgm:cxn modelId="{1C1ADA62-854A-4CFA-AB5C-38D2DA149003}" type="presParOf" srcId="{8C7F0B35-BBFE-4DB0-8FBD-DD82E05AD4E8}" destId="{452BCC8F-CD68-4B8B-8DF5-7013D8FBD0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70702-F9FB-4462-B8D8-80323BFAC4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657245-B3D9-477E-9108-ADF4FA170393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Fusion fichier CSV</a:t>
          </a:r>
        </a:p>
      </dgm:t>
    </dgm:pt>
    <dgm:pt modelId="{E7959D22-025B-4729-83F9-00D24FE0D5F3}" type="parTrans" cxnId="{93D8222D-9CB7-4E80-8B8D-AEE51C8A2B14}">
      <dgm:prSet/>
      <dgm:spPr/>
      <dgm:t>
        <a:bodyPr/>
        <a:lstStyle/>
        <a:p>
          <a:endParaRPr lang="fr-FR"/>
        </a:p>
      </dgm:t>
    </dgm:pt>
    <dgm:pt modelId="{E034B3B8-F203-46C7-B00D-B185A786CF60}" type="sibTrans" cxnId="{93D8222D-9CB7-4E80-8B8D-AEE51C8A2B14}">
      <dgm:prSet/>
      <dgm:spPr/>
      <dgm:t>
        <a:bodyPr/>
        <a:lstStyle/>
        <a:p>
          <a:endParaRPr lang="fr-FR"/>
        </a:p>
      </dgm:t>
    </dgm:pt>
    <dgm:pt modelId="{9D73D371-71AC-4DEE-8A92-6F6AA340983D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Valeur Manquante et aberrante</a:t>
          </a:r>
        </a:p>
      </dgm:t>
    </dgm:pt>
    <dgm:pt modelId="{1CF72EB7-1B00-48E9-9BA7-D848481C24C4}" type="parTrans" cxnId="{56E9F22C-57B8-49D1-9442-A1A341DF1DD1}">
      <dgm:prSet/>
      <dgm:spPr/>
      <dgm:t>
        <a:bodyPr/>
        <a:lstStyle/>
        <a:p>
          <a:endParaRPr lang="fr-FR"/>
        </a:p>
      </dgm:t>
    </dgm:pt>
    <dgm:pt modelId="{51C5C415-6BCD-4D03-8405-AB2B0B128822}" type="sibTrans" cxnId="{56E9F22C-57B8-49D1-9442-A1A341DF1DD1}">
      <dgm:prSet/>
      <dgm:spPr/>
      <dgm:t>
        <a:bodyPr/>
        <a:lstStyle/>
        <a:p>
          <a:endParaRPr lang="fr-FR"/>
        </a:p>
      </dgm:t>
    </dgm:pt>
    <dgm:pt modelId="{CAE5FDC2-DE65-4E75-BC5A-1F1032D8F0ED}">
      <dgm:prSet/>
      <dgm:spPr>
        <a:solidFill>
          <a:schemeClr val="accent6"/>
        </a:solidFill>
      </dgm:spPr>
      <dgm:t>
        <a:bodyPr/>
        <a:lstStyle/>
        <a:p>
          <a:r>
            <a:rPr lang="fr-FR" dirty="0"/>
            <a:t>Top 5Moyenne</a:t>
          </a:r>
          <a:r>
            <a:rPr lang="fr-FR" baseline="0" dirty="0"/>
            <a:t> Likes et dislikes</a:t>
          </a:r>
          <a:endParaRPr lang="fr-FR" dirty="0"/>
        </a:p>
      </dgm:t>
    </dgm:pt>
    <dgm:pt modelId="{A60E8ACB-C44C-4121-83C5-A32D32E7EF84}" type="parTrans" cxnId="{D2F0B876-243C-4BF1-8C5B-2CBD7C097536}">
      <dgm:prSet/>
      <dgm:spPr/>
      <dgm:t>
        <a:bodyPr/>
        <a:lstStyle/>
        <a:p>
          <a:endParaRPr lang="fr-FR"/>
        </a:p>
      </dgm:t>
    </dgm:pt>
    <dgm:pt modelId="{AB88862A-41F3-4640-9995-114EE91DCAAC}" type="sibTrans" cxnId="{D2F0B876-243C-4BF1-8C5B-2CBD7C097536}">
      <dgm:prSet/>
      <dgm:spPr/>
      <dgm:t>
        <a:bodyPr/>
        <a:lstStyle/>
        <a:p>
          <a:endParaRPr lang="fr-FR"/>
        </a:p>
      </dgm:t>
    </dgm:pt>
    <dgm:pt modelId="{EB66ECF3-5643-43AB-AAFF-30C7E3E7E472}">
      <dgm:prSet/>
      <dgm:spPr>
        <a:solidFill>
          <a:schemeClr val="accent6"/>
        </a:solidFill>
      </dgm:spPr>
      <dgm:t>
        <a:bodyPr/>
        <a:lstStyle/>
        <a:p>
          <a:r>
            <a:rPr lang="fr-FR" dirty="0"/>
            <a:t>Moyenne</a:t>
          </a:r>
          <a:r>
            <a:rPr lang="fr-FR" baseline="0" dirty="0"/>
            <a:t> Likes et dislikes</a:t>
          </a:r>
          <a:endParaRPr lang="fr-FR" dirty="0"/>
        </a:p>
      </dgm:t>
    </dgm:pt>
    <dgm:pt modelId="{ACAFB8B7-E54B-4799-84CC-45F7705ED8CF}" type="parTrans" cxnId="{F77BC4A5-D4D5-4B71-B773-E276A1844C33}">
      <dgm:prSet/>
      <dgm:spPr/>
      <dgm:t>
        <a:bodyPr/>
        <a:lstStyle/>
        <a:p>
          <a:endParaRPr lang="fr-FR"/>
        </a:p>
      </dgm:t>
    </dgm:pt>
    <dgm:pt modelId="{E831B8F1-AB5B-43CC-A31D-586C7BA9D215}" type="sibTrans" cxnId="{F77BC4A5-D4D5-4B71-B773-E276A1844C33}">
      <dgm:prSet/>
      <dgm:spPr/>
      <dgm:t>
        <a:bodyPr/>
        <a:lstStyle/>
        <a:p>
          <a:endParaRPr lang="fr-FR"/>
        </a:p>
      </dgm:t>
    </dgm:pt>
    <dgm:pt modelId="{EC8A0695-EED6-4B38-AADA-101ACF4A2A75}" type="pres">
      <dgm:prSet presAssocID="{38D70702-F9FB-4462-B8D8-80323BFAC49C}" presName="linear" presStyleCnt="0">
        <dgm:presLayoutVars>
          <dgm:dir/>
          <dgm:animLvl val="lvl"/>
          <dgm:resizeHandles val="exact"/>
        </dgm:presLayoutVars>
      </dgm:prSet>
      <dgm:spPr/>
    </dgm:pt>
    <dgm:pt modelId="{75108D7E-C12D-46B7-B2F0-7E66059CFE65}" type="pres">
      <dgm:prSet presAssocID="{75657245-B3D9-477E-9108-ADF4FA170393}" presName="parentLin" presStyleCnt="0"/>
      <dgm:spPr/>
    </dgm:pt>
    <dgm:pt modelId="{CBB33406-776E-4638-8003-05EB458ADF07}" type="pres">
      <dgm:prSet presAssocID="{75657245-B3D9-477E-9108-ADF4FA170393}" presName="parentLeftMargin" presStyleLbl="node1" presStyleIdx="0" presStyleCnt="4"/>
      <dgm:spPr/>
    </dgm:pt>
    <dgm:pt modelId="{A1347822-76ED-4D59-94D8-E2EA6883D70B}" type="pres">
      <dgm:prSet presAssocID="{75657245-B3D9-477E-9108-ADF4FA1703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FFBB52-1AC7-4621-B628-6FA3E12C3156}" type="pres">
      <dgm:prSet presAssocID="{75657245-B3D9-477E-9108-ADF4FA170393}" presName="negativeSpace" presStyleCnt="0"/>
      <dgm:spPr/>
    </dgm:pt>
    <dgm:pt modelId="{2448D1C7-2B49-4F08-997A-2FF42F523F48}" type="pres">
      <dgm:prSet presAssocID="{75657245-B3D9-477E-9108-ADF4FA170393}" presName="childText" presStyleLbl="conFgAcc1" presStyleIdx="0" presStyleCnt="4">
        <dgm:presLayoutVars>
          <dgm:bulletEnabled val="1"/>
        </dgm:presLayoutVars>
      </dgm:prSet>
      <dgm:spPr/>
    </dgm:pt>
    <dgm:pt modelId="{2FC3DEEA-4ECB-4D53-8ACB-D2FDF9ADCD6C}" type="pres">
      <dgm:prSet presAssocID="{E034B3B8-F203-46C7-B00D-B185A786CF60}" presName="spaceBetweenRectangles" presStyleCnt="0"/>
      <dgm:spPr/>
    </dgm:pt>
    <dgm:pt modelId="{12552918-F3B0-48D8-9FB6-FAC58366A54A}" type="pres">
      <dgm:prSet presAssocID="{9D73D371-71AC-4DEE-8A92-6F6AA340983D}" presName="parentLin" presStyleCnt="0"/>
      <dgm:spPr/>
    </dgm:pt>
    <dgm:pt modelId="{0F0C6F87-08A6-4D43-A9F0-2267B16C3C37}" type="pres">
      <dgm:prSet presAssocID="{9D73D371-71AC-4DEE-8A92-6F6AA340983D}" presName="parentLeftMargin" presStyleLbl="node1" presStyleIdx="0" presStyleCnt="4"/>
      <dgm:spPr/>
    </dgm:pt>
    <dgm:pt modelId="{2A63DC67-2B50-4EC5-B4E1-6D7E02912610}" type="pres">
      <dgm:prSet presAssocID="{9D73D371-71AC-4DEE-8A92-6F6AA34098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F99604-CDFD-4C28-97A7-D5B8E7BDB981}" type="pres">
      <dgm:prSet presAssocID="{9D73D371-71AC-4DEE-8A92-6F6AA340983D}" presName="negativeSpace" presStyleCnt="0"/>
      <dgm:spPr/>
    </dgm:pt>
    <dgm:pt modelId="{5627176D-8F54-49E6-BF7F-6EF1DFE60381}" type="pres">
      <dgm:prSet presAssocID="{9D73D371-71AC-4DEE-8A92-6F6AA340983D}" presName="childText" presStyleLbl="conFgAcc1" presStyleIdx="1" presStyleCnt="4">
        <dgm:presLayoutVars>
          <dgm:bulletEnabled val="1"/>
        </dgm:presLayoutVars>
      </dgm:prSet>
      <dgm:spPr/>
    </dgm:pt>
    <dgm:pt modelId="{5570D439-14FA-4B87-9067-3B4FC8A10C8C}" type="pres">
      <dgm:prSet presAssocID="{51C5C415-6BCD-4D03-8405-AB2B0B128822}" presName="spaceBetweenRectangles" presStyleCnt="0"/>
      <dgm:spPr/>
    </dgm:pt>
    <dgm:pt modelId="{89053A67-0887-4F9A-A1BA-392E5F81A986}" type="pres">
      <dgm:prSet presAssocID="{EB66ECF3-5643-43AB-AAFF-30C7E3E7E472}" presName="parentLin" presStyleCnt="0"/>
      <dgm:spPr/>
    </dgm:pt>
    <dgm:pt modelId="{8D8F5D07-40C4-41F2-BD11-697705FB7018}" type="pres">
      <dgm:prSet presAssocID="{EB66ECF3-5643-43AB-AAFF-30C7E3E7E472}" presName="parentLeftMargin" presStyleLbl="node1" presStyleIdx="1" presStyleCnt="4"/>
      <dgm:spPr/>
    </dgm:pt>
    <dgm:pt modelId="{C90DA4CE-121E-459C-9AB5-6BE37C4B3575}" type="pres">
      <dgm:prSet presAssocID="{EB66ECF3-5643-43AB-AAFF-30C7E3E7E4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476F41-EA3F-42FA-9191-521173DFD6A0}" type="pres">
      <dgm:prSet presAssocID="{EB66ECF3-5643-43AB-AAFF-30C7E3E7E472}" presName="negativeSpace" presStyleCnt="0"/>
      <dgm:spPr/>
    </dgm:pt>
    <dgm:pt modelId="{30627728-2105-49FF-93FB-EE5BDA8004F2}" type="pres">
      <dgm:prSet presAssocID="{EB66ECF3-5643-43AB-AAFF-30C7E3E7E472}" presName="childText" presStyleLbl="conFgAcc1" presStyleIdx="2" presStyleCnt="4">
        <dgm:presLayoutVars>
          <dgm:bulletEnabled val="1"/>
        </dgm:presLayoutVars>
      </dgm:prSet>
      <dgm:spPr/>
    </dgm:pt>
    <dgm:pt modelId="{AEFBF891-A0AF-4506-823A-7A435F0BFE0E}" type="pres">
      <dgm:prSet presAssocID="{E831B8F1-AB5B-43CC-A31D-586C7BA9D215}" presName="spaceBetweenRectangles" presStyleCnt="0"/>
      <dgm:spPr/>
    </dgm:pt>
    <dgm:pt modelId="{B95C701D-5D2B-4A84-9235-787F7E46E38E}" type="pres">
      <dgm:prSet presAssocID="{CAE5FDC2-DE65-4E75-BC5A-1F1032D8F0ED}" presName="parentLin" presStyleCnt="0"/>
      <dgm:spPr/>
    </dgm:pt>
    <dgm:pt modelId="{5BB93350-CE65-4832-879E-8A5E1E0CFD42}" type="pres">
      <dgm:prSet presAssocID="{CAE5FDC2-DE65-4E75-BC5A-1F1032D8F0ED}" presName="parentLeftMargin" presStyleLbl="node1" presStyleIdx="2" presStyleCnt="4"/>
      <dgm:spPr/>
    </dgm:pt>
    <dgm:pt modelId="{5542E445-C0E6-4060-9C43-F90E4CDB383C}" type="pres">
      <dgm:prSet presAssocID="{CAE5FDC2-DE65-4E75-BC5A-1F1032D8F0E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5F1C19-CC43-4A32-884D-C2DAFE28B582}" type="pres">
      <dgm:prSet presAssocID="{CAE5FDC2-DE65-4E75-BC5A-1F1032D8F0ED}" presName="negativeSpace" presStyleCnt="0"/>
      <dgm:spPr/>
    </dgm:pt>
    <dgm:pt modelId="{B1806A15-87CF-4F8D-8EEF-8B7968A49D41}" type="pres">
      <dgm:prSet presAssocID="{CAE5FDC2-DE65-4E75-BC5A-1F1032D8F0E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F59119-1A65-4F5A-BC8C-E897FE2EEE49}" type="presOf" srcId="{9D73D371-71AC-4DEE-8A92-6F6AA340983D}" destId="{2A63DC67-2B50-4EC5-B4E1-6D7E02912610}" srcOrd="1" destOrd="0" presId="urn:microsoft.com/office/officeart/2005/8/layout/list1"/>
    <dgm:cxn modelId="{56E9F22C-57B8-49D1-9442-A1A341DF1DD1}" srcId="{38D70702-F9FB-4462-B8D8-80323BFAC49C}" destId="{9D73D371-71AC-4DEE-8A92-6F6AA340983D}" srcOrd="1" destOrd="0" parTransId="{1CF72EB7-1B00-48E9-9BA7-D848481C24C4}" sibTransId="{51C5C415-6BCD-4D03-8405-AB2B0B128822}"/>
    <dgm:cxn modelId="{93D8222D-9CB7-4E80-8B8D-AEE51C8A2B14}" srcId="{38D70702-F9FB-4462-B8D8-80323BFAC49C}" destId="{75657245-B3D9-477E-9108-ADF4FA170393}" srcOrd="0" destOrd="0" parTransId="{E7959D22-025B-4729-83F9-00D24FE0D5F3}" sibTransId="{E034B3B8-F203-46C7-B00D-B185A786CF60}"/>
    <dgm:cxn modelId="{72A26839-F368-429F-9117-0830C21AF14F}" type="presOf" srcId="{75657245-B3D9-477E-9108-ADF4FA170393}" destId="{A1347822-76ED-4D59-94D8-E2EA6883D70B}" srcOrd="1" destOrd="0" presId="urn:microsoft.com/office/officeart/2005/8/layout/list1"/>
    <dgm:cxn modelId="{CFADED40-A5E9-4FEE-B690-9D143FAB754C}" type="presOf" srcId="{CAE5FDC2-DE65-4E75-BC5A-1F1032D8F0ED}" destId="{5BB93350-CE65-4832-879E-8A5E1E0CFD42}" srcOrd="0" destOrd="0" presId="urn:microsoft.com/office/officeart/2005/8/layout/list1"/>
    <dgm:cxn modelId="{7F246D5C-1968-4BCF-85AC-93C91D16C357}" type="presOf" srcId="{9D73D371-71AC-4DEE-8A92-6F6AA340983D}" destId="{0F0C6F87-08A6-4D43-A9F0-2267B16C3C37}" srcOrd="0" destOrd="0" presId="urn:microsoft.com/office/officeart/2005/8/layout/list1"/>
    <dgm:cxn modelId="{A05B1A5E-F53A-4063-BE54-2F53B39FDFAA}" type="presOf" srcId="{EB66ECF3-5643-43AB-AAFF-30C7E3E7E472}" destId="{8D8F5D07-40C4-41F2-BD11-697705FB7018}" srcOrd="0" destOrd="0" presId="urn:microsoft.com/office/officeart/2005/8/layout/list1"/>
    <dgm:cxn modelId="{736D8A62-1F0D-4C18-ADE0-58ABC5DB96F3}" type="presOf" srcId="{75657245-B3D9-477E-9108-ADF4FA170393}" destId="{CBB33406-776E-4638-8003-05EB458ADF07}" srcOrd="0" destOrd="0" presId="urn:microsoft.com/office/officeart/2005/8/layout/list1"/>
    <dgm:cxn modelId="{D2F0B876-243C-4BF1-8C5B-2CBD7C097536}" srcId="{38D70702-F9FB-4462-B8D8-80323BFAC49C}" destId="{CAE5FDC2-DE65-4E75-BC5A-1F1032D8F0ED}" srcOrd="3" destOrd="0" parTransId="{A60E8ACB-C44C-4121-83C5-A32D32E7EF84}" sibTransId="{AB88862A-41F3-4640-9995-114EE91DCAAC}"/>
    <dgm:cxn modelId="{10FFB195-32E8-451C-9104-468E57744BD0}" type="presOf" srcId="{CAE5FDC2-DE65-4E75-BC5A-1F1032D8F0ED}" destId="{5542E445-C0E6-4060-9C43-F90E4CDB383C}" srcOrd="1" destOrd="0" presId="urn:microsoft.com/office/officeart/2005/8/layout/list1"/>
    <dgm:cxn modelId="{E0723DA5-7388-497A-A8CC-398D082DBF37}" type="presOf" srcId="{EB66ECF3-5643-43AB-AAFF-30C7E3E7E472}" destId="{C90DA4CE-121E-459C-9AB5-6BE37C4B3575}" srcOrd="1" destOrd="0" presId="urn:microsoft.com/office/officeart/2005/8/layout/list1"/>
    <dgm:cxn modelId="{F77BC4A5-D4D5-4B71-B773-E276A1844C33}" srcId="{38D70702-F9FB-4462-B8D8-80323BFAC49C}" destId="{EB66ECF3-5643-43AB-AAFF-30C7E3E7E472}" srcOrd="2" destOrd="0" parTransId="{ACAFB8B7-E54B-4799-84CC-45F7705ED8CF}" sibTransId="{E831B8F1-AB5B-43CC-A31D-586C7BA9D215}"/>
    <dgm:cxn modelId="{411519BC-9C4F-486F-8238-C2CBC37BFB18}" type="presOf" srcId="{38D70702-F9FB-4462-B8D8-80323BFAC49C}" destId="{EC8A0695-EED6-4B38-AADA-101ACF4A2A75}" srcOrd="0" destOrd="0" presId="urn:microsoft.com/office/officeart/2005/8/layout/list1"/>
    <dgm:cxn modelId="{0D0DEA65-3238-4743-BC6A-EE45E475CAF8}" type="presParOf" srcId="{EC8A0695-EED6-4B38-AADA-101ACF4A2A75}" destId="{75108D7E-C12D-46B7-B2F0-7E66059CFE65}" srcOrd="0" destOrd="0" presId="urn:microsoft.com/office/officeart/2005/8/layout/list1"/>
    <dgm:cxn modelId="{4F4734FC-0CB1-40D3-9E2C-62CB701AA651}" type="presParOf" srcId="{75108D7E-C12D-46B7-B2F0-7E66059CFE65}" destId="{CBB33406-776E-4638-8003-05EB458ADF07}" srcOrd="0" destOrd="0" presId="urn:microsoft.com/office/officeart/2005/8/layout/list1"/>
    <dgm:cxn modelId="{CC6413FE-FE06-4BE2-9A67-65D222681768}" type="presParOf" srcId="{75108D7E-C12D-46B7-B2F0-7E66059CFE65}" destId="{A1347822-76ED-4D59-94D8-E2EA6883D70B}" srcOrd="1" destOrd="0" presId="urn:microsoft.com/office/officeart/2005/8/layout/list1"/>
    <dgm:cxn modelId="{E0F1C46A-041A-4F3A-96A9-C4E2D6D59211}" type="presParOf" srcId="{EC8A0695-EED6-4B38-AADA-101ACF4A2A75}" destId="{05FFBB52-1AC7-4621-B628-6FA3E12C3156}" srcOrd="1" destOrd="0" presId="urn:microsoft.com/office/officeart/2005/8/layout/list1"/>
    <dgm:cxn modelId="{10397B73-92D4-410D-84D2-4BE6F9EAB608}" type="presParOf" srcId="{EC8A0695-EED6-4B38-AADA-101ACF4A2A75}" destId="{2448D1C7-2B49-4F08-997A-2FF42F523F48}" srcOrd="2" destOrd="0" presId="urn:microsoft.com/office/officeart/2005/8/layout/list1"/>
    <dgm:cxn modelId="{DF42D192-F4ED-4AFE-9A06-5A48C1B35754}" type="presParOf" srcId="{EC8A0695-EED6-4B38-AADA-101ACF4A2A75}" destId="{2FC3DEEA-4ECB-4D53-8ACB-D2FDF9ADCD6C}" srcOrd="3" destOrd="0" presId="urn:microsoft.com/office/officeart/2005/8/layout/list1"/>
    <dgm:cxn modelId="{1C3124D9-A473-4BA8-9A62-DBCB6B4A16FB}" type="presParOf" srcId="{EC8A0695-EED6-4B38-AADA-101ACF4A2A75}" destId="{12552918-F3B0-48D8-9FB6-FAC58366A54A}" srcOrd="4" destOrd="0" presId="urn:microsoft.com/office/officeart/2005/8/layout/list1"/>
    <dgm:cxn modelId="{AA8D5811-79AD-432B-BAE8-E169178254D0}" type="presParOf" srcId="{12552918-F3B0-48D8-9FB6-FAC58366A54A}" destId="{0F0C6F87-08A6-4D43-A9F0-2267B16C3C37}" srcOrd="0" destOrd="0" presId="urn:microsoft.com/office/officeart/2005/8/layout/list1"/>
    <dgm:cxn modelId="{77666354-4201-491C-829B-699BBA8D93FB}" type="presParOf" srcId="{12552918-F3B0-48D8-9FB6-FAC58366A54A}" destId="{2A63DC67-2B50-4EC5-B4E1-6D7E02912610}" srcOrd="1" destOrd="0" presId="urn:microsoft.com/office/officeart/2005/8/layout/list1"/>
    <dgm:cxn modelId="{F1E22EF6-5836-4128-902D-73A5C5CA8D44}" type="presParOf" srcId="{EC8A0695-EED6-4B38-AADA-101ACF4A2A75}" destId="{E9F99604-CDFD-4C28-97A7-D5B8E7BDB981}" srcOrd="5" destOrd="0" presId="urn:microsoft.com/office/officeart/2005/8/layout/list1"/>
    <dgm:cxn modelId="{849ABC68-D877-4760-8405-446B9749E179}" type="presParOf" srcId="{EC8A0695-EED6-4B38-AADA-101ACF4A2A75}" destId="{5627176D-8F54-49E6-BF7F-6EF1DFE60381}" srcOrd="6" destOrd="0" presId="urn:microsoft.com/office/officeart/2005/8/layout/list1"/>
    <dgm:cxn modelId="{4EA07E81-2A91-4AB6-88BE-91E4A3CE0307}" type="presParOf" srcId="{EC8A0695-EED6-4B38-AADA-101ACF4A2A75}" destId="{5570D439-14FA-4B87-9067-3B4FC8A10C8C}" srcOrd="7" destOrd="0" presId="urn:microsoft.com/office/officeart/2005/8/layout/list1"/>
    <dgm:cxn modelId="{ECDB7530-47C0-4995-8B4E-DBEAFAA6ED28}" type="presParOf" srcId="{EC8A0695-EED6-4B38-AADA-101ACF4A2A75}" destId="{89053A67-0887-4F9A-A1BA-392E5F81A986}" srcOrd="8" destOrd="0" presId="urn:microsoft.com/office/officeart/2005/8/layout/list1"/>
    <dgm:cxn modelId="{C75B5BDA-65ED-478E-A8B0-983CF085018D}" type="presParOf" srcId="{89053A67-0887-4F9A-A1BA-392E5F81A986}" destId="{8D8F5D07-40C4-41F2-BD11-697705FB7018}" srcOrd="0" destOrd="0" presId="urn:microsoft.com/office/officeart/2005/8/layout/list1"/>
    <dgm:cxn modelId="{858A3085-C60E-4178-84A8-38A5944010D1}" type="presParOf" srcId="{89053A67-0887-4F9A-A1BA-392E5F81A986}" destId="{C90DA4CE-121E-459C-9AB5-6BE37C4B3575}" srcOrd="1" destOrd="0" presId="urn:microsoft.com/office/officeart/2005/8/layout/list1"/>
    <dgm:cxn modelId="{EF4EEB51-B991-4427-B192-EFDF77DED2B1}" type="presParOf" srcId="{EC8A0695-EED6-4B38-AADA-101ACF4A2A75}" destId="{11476F41-EA3F-42FA-9191-521173DFD6A0}" srcOrd="9" destOrd="0" presId="urn:microsoft.com/office/officeart/2005/8/layout/list1"/>
    <dgm:cxn modelId="{FC98E77E-9E93-40D3-8C24-7D21CC493A5E}" type="presParOf" srcId="{EC8A0695-EED6-4B38-AADA-101ACF4A2A75}" destId="{30627728-2105-49FF-93FB-EE5BDA8004F2}" srcOrd="10" destOrd="0" presId="urn:microsoft.com/office/officeart/2005/8/layout/list1"/>
    <dgm:cxn modelId="{F8EDC847-745F-4AD2-83A6-BC1D4C009BF4}" type="presParOf" srcId="{EC8A0695-EED6-4B38-AADA-101ACF4A2A75}" destId="{AEFBF891-A0AF-4506-823A-7A435F0BFE0E}" srcOrd="11" destOrd="0" presId="urn:microsoft.com/office/officeart/2005/8/layout/list1"/>
    <dgm:cxn modelId="{BE6664CE-9092-464B-8794-8847B13EE934}" type="presParOf" srcId="{EC8A0695-EED6-4B38-AADA-101ACF4A2A75}" destId="{B95C701D-5D2B-4A84-9235-787F7E46E38E}" srcOrd="12" destOrd="0" presId="urn:microsoft.com/office/officeart/2005/8/layout/list1"/>
    <dgm:cxn modelId="{EA0151A9-7CF0-436A-83BE-41BEEAB52172}" type="presParOf" srcId="{B95C701D-5D2B-4A84-9235-787F7E46E38E}" destId="{5BB93350-CE65-4832-879E-8A5E1E0CFD42}" srcOrd="0" destOrd="0" presId="urn:microsoft.com/office/officeart/2005/8/layout/list1"/>
    <dgm:cxn modelId="{38A50A34-BC3A-4235-BB0C-7FA63F1F1734}" type="presParOf" srcId="{B95C701D-5D2B-4A84-9235-787F7E46E38E}" destId="{5542E445-C0E6-4060-9C43-F90E4CDB383C}" srcOrd="1" destOrd="0" presId="urn:microsoft.com/office/officeart/2005/8/layout/list1"/>
    <dgm:cxn modelId="{7829038B-F38E-46D7-A9D0-35F6BC1FA621}" type="presParOf" srcId="{EC8A0695-EED6-4B38-AADA-101ACF4A2A75}" destId="{9A5F1C19-CC43-4A32-884D-C2DAFE28B582}" srcOrd="13" destOrd="0" presId="urn:microsoft.com/office/officeart/2005/8/layout/list1"/>
    <dgm:cxn modelId="{EA8A99B5-FDE9-428E-B5A0-50D9C6D782CB}" type="presParOf" srcId="{EC8A0695-EED6-4B38-AADA-101ACF4A2A75}" destId="{B1806A15-87CF-4F8D-8EEF-8B7968A49D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D70702-F9FB-4462-B8D8-80323BFAC4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657245-B3D9-477E-9108-ADF4FA170393}">
      <dgm:prSet phldrT="[Texte]"/>
      <dgm:spPr>
        <a:solidFill>
          <a:srgbClr val="C23232"/>
        </a:solidFill>
      </dgm:spPr>
      <dgm:t>
        <a:bodyPr/>
        <a:lstStyle/>
        <a:p>
          <a:r>
            <a:rPr lang="fr-FR" dirty="0"/>
            <a:t>Le pourcentage d’ observations </a:t>
          </a:r>
        </a:p>
      </dgm:t>
    </dgm:pt>
    <dgm:pt modelId="{E7959D22-025B-4729-83F9-00D24FE0D5F3}" type="parTrans" cxnId="{93D8222D-9CB7-4E80-8B8D-AEE51C8A2B14}">
      <dgm:prSet/>
      <dgm:spPr/>
      <dgm:t>
        <a:bodyPr/>
        <a:lstStyle/>
        <a:p>
          <a:endParaRPr lang="fr-FR"/>
        </a:p>
      </dgm:t>
    </dgm:pt>
    <dgm:pt modelId="{E034B3B8-F203-46C7-B00D-B185A786CF60}" type="sibTrans" cxnId="{93D8222D-9CB7-4E80-8B8D-AEE51C8A2B14}">
      <dgm:prSet/>
      <dgm:spPr/>
      <dgm:t>
        <a:bodyPr/>
        <a:lstStyle/>
        <a:p>
          <a:endParaRPr lang="fr-FR"/>
        </a:p>
      </dgm:t>
    </dgm:pt>
    <dgm:pt modelId="{9D73D371-71AC-4DEE-8A92-6F6AA340983D}">
      <dgm:prSet phldrT="[Texte]"/>
      <dgm:spPr>
        <a:solidFill>
          <a:srgbClr val="C23232"/>
        </a:solidFill>
      </dgm:spPr>
      <dgm:t>
        <a:bodyPr/>
        <a:lstStyle/>
        <a:p>
          <a:r>
            <a:rPr lang="fr-FR" dirty="0"/>
            <a:t>Valeur Manquante et aberrante</a:t>
          </a:r>
        </a:p>
      </dgm:t>
    </dgm:pt>
    <dgm:pt modelId="{1CF72EB7-1B00-48E9-9BA7-D848481C24C4}" type="parTrans" cxnId="{56E9F22C-57B8-49D1-9442-A1A341DF1DD1}">
      <dgm:prSet/>
      <dgm:spPr/>
      <dgm:t>
        <a:bodyPr/>
        <a:lstStyle/>
        <a:p>
          <a:endParaRPr lang="fr-FR"/>
        </a:p>
      </dgm:t>
    </dgm:pt>
    <dgm:pt modelId="{51C5C415-6BCD-4D03-8405-AB2B0B128822}" type="sibTrans" cxnId="{56E9F22C-57B8-49D1-9442-A1A341DF1DD1}">
      <dgm:prSet/>
      <dgm:spPr/>
      <dgm:t>
        <a:bodyPr/>
        <a:lstStyle/>
        <a:p>
          <a:endParaRPr lang="fr-FR"/>
        </a:p>
      </dgm:t>
    </dgm:pt>
    <dgm:pt modelId="{2A783442-21CC-42D9-8B6A-90B3AA471D79}">
      <dgm:prSet phldrT="[Texte]"/>
      <dgm:spPr>
        <a:solidFill>
          <a:srgbClr val="C23232"/>
        </a:solidFill>
      </dgm:spPr>
      <dgm:t>
        <a:bodyPr/>
        <a:lstStyle/>
        <a:p>
          <a:r>
            <a:rPr lang="fr-FR" dirty="0"/>
            <a:t>Courbe Likes et Dislikes</a:t>
          </a:r>
        </a:p>
      </dgm:t>
    </dgm:pt>
    <dgm:pt modelId="{EE600954-5625-42A1-9248-5ADF403147B4}" type="parTrans" cxnId="{1120DBC9-4D52-4273-94C5-1633817166D7}">
      <dgm:prSet/>
      <dgm:spPr/>
      <dgm:t>
        <a:bodyPr/>
        <a:lstStyle/>
        <a:p>
          <a:endParaRPr lang="fr-FR"/>
        </a:p>
      </dgm:t>
    </dgm:pt>
    <dgm:pt modelId="{24961A09-923F-45CE-B46B-C98DDB0086E2}" type="sibTrans" cxnId="{1120DBC9-4D52-4273-94C5-1633817166D7}">
      <dgm:prSet/>
      <dgm:spPr/>
      <dgm:t>
        <a:bodyPr/>
        <a:lstStyle/>
        <a:p>
          <a:endParaRPr lang="fr-FR"/>
        </a:p>
      </dgm:t>
    </dgm:pt>
    <dgm:pt modelId="{EC8A0695-EED6-4B38-AADA-101ACF4A2A75}" type="pres">
      <dgm:prSet presAssocID="{38D70702-F9FB-4462-B8D8-80323BFAC49C}" presName="linear" presStyleCnt="0">
        <dgm:presLayoutVars>
          <dgm:dir/>
          <dgm:animLvl val="lvl"/>
          <dgm:resizeHandles val="exact"/>
        </dgm:presLayoutVars>
      </dgm:prSet>
      <dgm:spPr/>
    </dgm:pt>
    <dgm:pt modelId="{75108D7E-C12D-46B7-B2F0-7E66059CFE65}" type="pres">
      <dgm:prSet presAssocID="{75657245-B3D9-477E-9108-ADF4FA170393}" presName="parentLin" presStyleCnt="0"/>
      <dgm:spPr/>
    </dgm:pt>
    <dgm:pt modelId="{CBB33406-776E-4638-8003-05EB458ADF07}" type="pres">
      <dgm:prSet presAssocID="{75657245-B3D9-477E-9108-ADF4FA170393}" presName="parentLeftMargin" presStyleLbl="node1" presStyleIdx="0" presStyleCnt="3"/>
      <dgm:spPr/>
    </dgm:pt>
    <dgm:pt modelId="{A1347822-76ED-4D59-94D8-E2EA6883D70B}" type="pres">
      <dgm:prSet presAssocID="{75657245-B3D9-477E-9108-ADF4FA1703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FFBB52-1AC7-4621-B628-6FA3E12C3156}" type="pres">
      <dgm:prSet presAssocID="{75657245-B3D9-477E-9108-ADF4FA170393}" presName="negativeSpace" presStyleCnt="0"/>
      <dgm:spPr/>
    </dgm:pt>
    <dgm:pt modelId="{2448D1C7-2B49-4F08-997A-2FF42F523F48}" type="pres">
      <dgm:prSet presAssocID="{75657245-B3D9-477E-9108-ADF4FA170393}" presName="childText" presStyleLbl="conFgAcc1" presStyleIdx="0" presStyleCnt="3">
        <dgm:presLayoutVars>
          <dgm:bulletEnabled val="1"/>
        </dgm:presLayoutVars>
      </dgm:prSet>
      <dgm:spPr/>
    </dgm:pt>
    <dgm:pt modelId="{2FC3DEEA-4ECB-4D53-8ACB-D2FDF9ADCD6C}" type="pres">
      <dgm:prSet presAssocID="{E034B3B8-F203-46C7-B00D-B185A786CF60}" presName="spaceBetweenRectangles" presStyleCnt="0"/>
      <dgm:spPr/>
    </dgm:pt>
    <dgm:pt modelId="{12552918-F3B0-48D8-9FB6-FAC58366A54A}" type="pres">
      <dgm:prSet presAssocID="{9D73D371-71AC-4DEE-8A92-6F6AA340983D}" presName="parentLin" presStyleCnt="0"/>
      <dgm:spPr/>
    </dgm:pt>
    <dgm:pt modelId="{0F0C6F87-08A6-4D43-A9F0-2267B16C3C37}" type="pres">
      <dgm:prSet presAssocID="{9D73D371-71AC-4DEE-8A92-6F6AA340983D}" presName="parentLeftMargin" presStyleLbl="node1" presStyleIdx="0" presStyleCnt="3"/>
      <dgm:spPr/>
    </dgm:pt>
    <dgm:pt modelId="{2A63DC67-2B50-4EC5-B4E1-6D7E02912610}" type="pres">
      <dgm:prSet presAssocID="{9D73D371-71AC-4DEE-8A92-6F6AA3409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F99604-CDFD-4C28-97A7-D5B8E7BDB981}" type="pres">
      <dgm:prSet presAssocID="{9D73D371-71AC-4DEE-8A92-6F6AA340983D}" presName="negativeSpace" presStyleCnt="0"/>
      <dgm:spPr/>
    </dgm:pt>
    <dgm:pt modelId="{5627176D-8F54-49E6-BF7F-6EF1DFE60381}" type="pres">
      <dgm:prSet presAssocID="{9D73D371-71AC-4DEE-8A92-6F6AA340983D}" presName="childText" presStyleLbl="conFgAcc1" presStyleIdx="1" presStyleCnt="3">
        <dgm:presLayoutVars>
          <dgm:bulletEnabled val="1"/>
        </dgm:presLayoutVars>
      </dgm:prSet>
      <dgm:spPr/>
    </dgm:pt>
    <dgm:pt modelId="{5570D439-14FA-4B87-9067-3B4FC8A10C8C}" type="pres">
      <dgm:prSet presAssocID="{51C5C415-6BCD-4D03-8405-AB2B0B128822}" presName="spaceBetweenRectangles" presStyleCnt="0"/>
      <dgm:spPr/>
    </dgm:pt>
    <dgm:pt modelId="{031DD8FA-33CF-4675-AF56-73C175F796C1}" type="pres">
      <dgm:prSet presAssocID="{2A783442-21CC-42D9-8B6A-90B3AA471D79}" presName="parentLin" presStyleCnt="0"/>
      <dgm:spPr/>
    </dgm:pt>
    <dgm:pt modelId="{DDDFCF96-8D6A-4AED-B61D-DAE63AE5BB18}" type="pres">
      <dgm:prSet presAssocID="{2A783442-21CC-42D9-8B6A-90B3AA471D79}" presName="parentLeftMargin" presStyleLbl="node1" presStyleIdx="1" presStyleCnt="3"/>
      <dgm:spPr/>
    </dgm:pt>
    <dgm:pt modelId="{C79ABA85-EF2C-4E4E-9E7A-DCFC8C685295}" type="pres">
      <dgm:prSet presAssocID="{2A783442-21CC-42D9-8B6A-90B3AA471D7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4B381D-2D6C-42C6-890B-97BD91A96E81}" type="pres">
      <dgm:prSet presAssocID="{2A783442-21CC-42D9-8B6A-90B3AA471D79}" presName="negativeSpace" presStyleCnt="0"/>
      <dgm:spPr/>
    </dgm:pt>
    <dgm:pt modelId="{A2A90F68-6054-4D7F-B5B2-214BAA4BEEC1}" type="pres">
      <dgm:prSet presAssocID="{2A783442-21CC-42D9-8B6A-90B3AA471D7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F59119-1A65-4F5A-BC8C-E897FE2EEE49}" type="presOf" srcId="{9D73D371-71AC-4DEE-8A92-6F6AA340983D}" destId="{2A63DC67-2B50-4EC5-B4E1-6D7E02912610}" srcOrd="1" destOrd="0" presId="urn:microsoft.com/office/officeart/2005/8/layout/list1"/>
    <dgm:cxn modelId="{56E9F22C-57B8-49D1-9442-A1A341DF1DD1}" srcId="{38D70702-F9FB-4462-B8D8-80323BFAC49C}" destId="{9D73D371-71AC-4DEE-8A92-6F6AA340983D}" srcOrd="1" destOrd="0" parTransId="{1CF72EB7-1B00-48E9-9BA7-D848481C24C4}" sibTransId="{51C5C415-6BCD-4D03-8405-AB2B0B128822}"/>
    <dgm:cxn modelId="{93D8222D-9CB7-4E80-8B8D-AEE51C8A2B14}" srcId="{38D70702-F9FB-4462-B8D8-80323BFAC49C}" destId="{75657245-B3D9-477E-9108-ADF4FA170393}" srcOrd="0" destOrd="0" parTransId="{E7959D22-025B-4729-83F9-00D24FE0D5F3}" sibTransId="{E034B3B8-F203-46C7-B00D-B185A786CF60}"/>
    <dgm:cxn modelId="{D56E4730-B36B-4E4A-A7D1-A4720A1E6861}" type="presOf" srcId="{2A783442-21CC-42D9-8B6A-90B3AA471D79}" destId="{C79ABA85-EF2C-4E4E-9E7A-DCFC8C685295}" srcOrd="1" destOrd="0" presId="urn:microsoft.com/office/officeart/2005/8/layout/list1"/>
    <dgm:cxn modelId="{72A26839-F368-429F-9117-0830C21AF14F}" type="presOf" srcId="{75657245-B3D9-477E-9108-ADF4FA170393}" destId="{A1347822-76ED-4D59-94D8-E2EA6883D70B}" srcOrd="1" destOrd="0" presId="urn:microsoft.com/office/officeart/2005/8/layout/list1"/>
    <dgm:cxn modelId="{7F246D5C-1968-4BCF-85AC-93C91D16C357}" type="presOf" srcId="{9D73D371-71AC-4DEE-8A92-6F6AA340983D}" destId="{0F0C6F87-08A6-4D43-A9F0-2267B16C3C37}" srcOrd="0" destOrd="0" presId="urn:microsoft.com/office/officeart/2005/8/layout/list1"/>
    <dgm:cxn modelId="{736D8A62-1F0D-4C18-ADE0-58ABC5DB96F3}" type="presOf" srcId="{75657245-B3D9-477E-9108-ADF4FA170393}" destId="{CBB33406-776E-4638-8003-05EB458ADF07}" srcOrd="0" destOrd="0" presId="urn:microsoft.com/office/officeart/2005/8/layout/list1"/>
    <dgm:cxn modelId="{411519BC-9C4F-486F-8238-C2CBC37BFB18}" type="presOf" srcId="{38D70702-F9FB-4462-B8D8-80323BFAC49C}" destId="{EC8A0695-EED6-4B38-AADA-101ACF4A2A75}" srcOrd="0" destOrd="0" presId="urn:microsoft.com/office/officeart/2005/8/layout/list1"/>
    <dgm:cxn modelId="{1120DBC9-4D52-4273-94C5-1633817166D7}" srcId="{38D70702-F9FB-4462-B8D8-80323BFAC49C}" destId="{2A783442-21CC-42D9-8B6A-90B3AA471D79}" srcOrd="2" destOrd="0" parTransId="{EE600954-5625-42A1-9248-5ADF403147B4}" sibTransId="{24961A09-923F-45CE-B46B-C98DDB0086E2}"/>
    <dgm:cxn modelId="{194E31D2-6B32-4F6A-AF92-9123A80227A6}" type="presOf" srcId="{2A783442-21CC-42D9-8B6A-90B3AA471D79}" destId="{DDDFCF96-8D6A-4AED-B61D-DAE63AE5BB18}" srcOrd="0" destOrd="0" presId="urn:microsoft.com/office/officeart/2005/8/layout/list1"/>
    <dgm:cxn modelId="{0D0DEA65-3238-4743-BC6A-EE45E475CAF8}" type="presParOf" srcId="{EC8A0695-EED6-4B38-AADA-101ACF4A2A75}" destId="{75108D7E-C12D-46B7-B2F0-7E66059CFE65}" srcOrd="0" destOrd="0" presId="urn:microsoft.com/office/officeart/2005/8/layout/list1"/>
    <dgm:cxn modelId="{4F4734FC-0CB1-40D3-9E2C-62CB701AA651}" type="presParOf" srcId="{75108D7E-C12D-46B7-B2F0-7E66059CFE65}" destId="{CBB33406-776E-4638-8003-05EB458ADF07}" srcOrd="0" destOrd="0" presId="urn:microsoft.com/office/officeart/2005/8/layout/list1"/>
    <dgm:cxn modelId="{CC6413FE-FE06-4BE2-9A67-65D222681768}" type="presParOf" srcId="{75108D7E-C12D-46B7-B2F0-7E66059CFE65}" destId="{A1347822-76ED-4D59-94D8-E2EA6883D70B}" srcOrd="1" destOrd="0" presId="urn:microsoft.com/office/officeart/2005/8/layout/list1"/>
    <dgm:cxn modelId="{E0F1C46A-041A-4F3A-96A9-C4E2D6D59211}" type="presParOf" srcId="{EC8A0695-EED6-4B38-AADA-101ACF4A2A75}" destId="{05FFBB52-1AC7-4621-B628-6FA3E12C3156}" srcOrd="1" destOrd="0" presId="urn:microsoft.com/office/officeart/2005/8/layout/list1"/>
    <dgm:cxn modelId="{10397B73-92D4-410D-84D2-4BE6F9EAB608}" type="presParOf" srcId="{EC8A0695-EED6-4B38-AADA-101ACF4A2A75}" destId="{2448D1C7-2B49-4F08-997A-2FF42F523F48}" srcOrd="2" destOrd="0" presId="urn:microsoft.com/office/officeart/2005/8/layout/list1"/>
    <dgm:cxn modelId="{DF42D192-F4ED-4AFE-9A06-5A48C1B35754}" type="presParOf" srcId="{EC8A0695-EED6-4B38-AADA-101ACF4A2A75}" destId="{2FC3DEEA-4ECB-4D53-8ACB-D2FDF9ADCD6C}" srcOrd="3" destOrd="0" presId="urn:microsoft.com/office/officeart/2005/8/layout/list1"/>
    <dgm:cxn modelId="{1C3124D9-A473-4BA8-9A62-DBCB6B4A16FB}" type="presParOf" srcId="{EC8A0695-EED6-4B38-AADA-101ACF4A2A75}" destId="{12552918-F3B0-48D8-9FB6-FAC58366A54A}" srcOrd="4" destOrd="0" presId="urn:microsoft.com/office/officeart/2005/8/layout/list1"/>
    <dgm:cxn modelId="{AA8D5811-79AD-432B-BAE8-E169178254D0}" type="presParOf" srcId="{12552918-F3B0-48D8-9FB6-FAC58366A54A}" destId="{0F0C6F87-08A6-4D43-A9F0-2267B16C3C37}" srcOrd="0" destOrd="0" presId="urn:microsoft.com/office/officeart/2005/8/layout/list1"/>
    <dgm:cxn modelId="{77666354-4201-491C-829B-699BBA8D93FB}" type="presParOf" srcId="{12552918-F3B0-48D8-9FB6-FAC58366A54A}" destId="{2A63DC67-2B50-4EC5-B4E1-6D7E02912610}" srcOrd="1" destOrd="0" presId="urn:microsoft.com/office/officeart/2005/8/layout/list1"/>
    <dgm:cxn modelId="{F1E22EF6-5836-4128-902D-73A5C5CA8D44}" type="presParOf" srcId="{EC8A0695-EED6-4B38-AADA-101ACF4A2A75}" destId="{E9F99604-CDFD-4C28-97A7-D5B8E7BDB981}" srcOrd="5" destOrd="0" presId="urn:microsoft.com/office/officeart/2005/8/layout/list1"/>
    <dgm:cxn modelId="{849ABC68-D877-4760-8405-446B9749E179}" type="presParOf" srcId="{EC8A0695-EED6-4B38-AADA-101ACF4A2A75}" destId="{5627176D-8F54-49E6-BF7F-6EF1DFE60381}" srcOrd="6" destOrd="0" presId="urn:microsoft.com/office/officeart/2005/8/layout/list1"/>
    <dgm:cxn modelId="{4EA07E81-2A91-4AB6-88BE-91E4A3CE0307}" type="presParOf" srcId="{EC8A0695-EED6-4B38-AADA-101ACF4A2A75}" destId="{5570D439-14FA-4B87-9067-3B4FC8A10C8C}" srcOrd="7" destOrd="0" presId="urn:microsoft.com/office/officeart/2005/8/layout/list1"/>
    <dgm:cxn modelId="{E3832862-B4EF-47FB-B534-B2EDEB5E2263}" type="presParOf" srcId="{EC8A0695-EED6-4B38-AADA-101ACF4A2A75}" destId="{031DD8FA-33CF-4675-AF56-73C175F796C1}" srcOrd="8" destOrd="0" presId="urn:microsoft.com/office/officeart/2005/8/layout/list1"/>
    <dgm:cxn modelId="{3BF945E9-B455-463F-9F28-8ECFAF150D6D}" type="presParOf" srcId="{031DD8FA-33CF-4675-AF56-73C175F796C1}" destId="{DDDFCF96-8D6A-4AED-B61D-DAE63AE5BB18}" srcOrd="0" destOrd="0" presId="urn:microsoft.com/office/officeart/2005/8/layout/list1"/>
    <dgm:cxn modelId="{FB10E257-DD62-407C-85AB-9A930731A6A1}" type="presParOf" srcId="{031DD8FA-33CF-4675-AF56-73C175F796C1}" destId="{C79ABA85-EF2C-4E4E-9E7A-DCFC8C685295}" srcOrd="1" destOrd="0" presId="urn:microsoft.com/office/officeart/2005/8/layout/list1"/>
    <dgm:cxn modelId="{02E59C90-A82C-483C-A12B-D154907AD722}" type="presParOf" srcId="{EC8A0695-EED6-4B38-AADA-101ACF4A2A75}" destId="{D34B381D-2D6C-42C6-890B-97BD91A96E81}" srcOrd="9" destOrd="0" presId="urn:microsoft.com/office/officeart/2005/8/layout/list1"/>
    <dgm:cxn modelId="{8CD6003E-11ED-44D9-A966-31C070A8ED53}" type="presParOf" srcId="{EC8A0695-EED6-4B38-AADA-101ACF4A2A75}" destId="{A2A90F68-6054-4D7F-B5B2-214BAA4BEE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9D5F63-18EC-4DD6-A2E7-CCFD9E11A0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64073E-E560-4F8A-B5F3-1F01E5CE6473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1</a:t>
          </a:r>
        </a:p>
      </dgm:t>
    </dgm:pt>
    <dgm:pt modelId="{72680F76-843C-43F5-A3BD-5BC3AA7873E1}" type="parTrans" cxnId="{C2F37559-FB60-4B91-8D91-1182B535169E}">
      <dgm:prSet/>
      <dgm:spPr/>
      <dgm:t>
        <a:bodyPr/>
        <a:lstStyle/>
        <a:p>
          <a:endParaRPr lang="fr-FR"/>
        </a:p>
      </dgm:t>
    </dgm:pt>
    <dgm:pt modelId="{C228E3F4-B500-4CA4-B5E4-C5950CD861B3}" type="sibTrans" cxnId="{C2F37559-FB60-4B91-8D91-1182B535169E}">
      <dgm:prSet/>
      <dgm:spPr/>
      <dgm:t>
        <a:bodyPr/>
        <a:lstStyle/>
        <a:p>
          <a:endParaRPr lang="fr-FR"/>
        </a:p>
      </dgm:t>
    </dgm:pt>
    <dgm:pt modelId="{A465F8B2-A6B8-49FF-A656-BEDBAD73542D}">
      <dgm:prSet phldrT="[Texte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dirty="0"/>
            <a:t>Fusion</a:t>
          </a:r>
          <a:r>
            <a:rPr lang="fr-FR" baseline="0" dirty="0"/>
            <a:t> des fichiers CSV</a:t>
          </a:r>
          <a:endParaRPr lang="fr-FR" dirty="0"/>
        </a:p>
      </dgm:t>
    </dgm:pt>
    <dgm:pt modelId="{2B29B7CA-BFB9-45B5-83CD-0994EC396562}" type="parTrans" cxnId="{58B38554-F92C-4C41-8A49-516724FA05C3}">
      <dgm:prSet/>
      <dgm:spPr/>
      <dgm:t>
        <a:bodyPr/>
        <a:lstStyle/>
        <a:p>
          <a:endParaRPr lang="fr-FR"/>
        </a:p>
      </dgm:t>
    </dgm:pt>
    <dgm:pt modelId="{F36079C4-76FC-47C8-8C92-334A17CAD593}" type="sibTrans" cxnId="{58B38554-F92C-4C41-8A49-516724FA05C3}">
      <dgm:prSet/>
      <dgm:spPr/>
      <dgm:t>
        <a:bodyPr/>
        <a:lstStyle/>
        <a:p>
          <a:endParaRPr lang="fr-FR"/>
        </a:p>
      </dgm:t>
    </dgm:pt>
    <dgm:pt modelId="{DB830BE6-77B6-4B92-8851-94ECFB9D5796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2</a:t>
          </a:r>
        </a:p>
      </dgm:t>
    </dgm:pt>
    <dgm:pt modelId="{0D964392-8E13-4D96-8DB9-81EC4BA5E130}" type="parTrans" cxnId="{638012CB-3F6B-4577-9AE3-2C3EECEBBD7C}">
      <dgm:prSet/>
      <dgm:spPr/>
      <dgm:t>
        <a:bodyPr/>
        <a:lstStyle/>
        <a:p>
          <a:endParaRPr lang="fr-FR"/>
        </a:p>
      </dgm:t>
    </dgm:pt>
    <dgm:pt modelId="{7DDB5DF6-55D0-4DFD-8B3D-2623608D9C55}" type="sibTrans" cxnId="{638012CB-3F6B-4577-9AE3-2C3EECEBBD7C}">
      <dgm:prSet/>
      <dgm:spPr/>
      <dgm:t>
        <a:bodyPr/>
        <a:lstStyle/>
        <a:p>
          <a:endParaRPr lang="fr-FR"/>
        </a:p>
      </dgm:t>
    </dgm:pt>
    <dgm:pt modelId="{793FD26E-129F-4D1D-BAB9-621CA5C00B89}">
      <dgm:prSet phldrT="[Texte]"/>
      <dgm:spPr>
        <a:solidFill>
          <a:srgbClr val="C23232"/>
        </a:solidFill>
      </dgm:spPr>
      <dgm:t>
        <a:bodyPr/>
        <a:lstStyle/>
        <a:p>
          <a:r>
            <a:rPr lang="fr-FR" dirty="0"/>
            <a:t>3</a:t>
          </a:r>
        </a:p>
      </dgm:t>
    </dgm:pt>
    <dgm:pt modelId="{5B0C1631-96CD-49F7-8067-DBAE79121DAF}" type="parTrans" cxnId="{8DF39198-39DD-467E-9494-D9761FBF4E5B}">
      <dgm:prSet/>
      <dgm:spPr/>
      <dgm:t>
        <a:bodyPr/>
        <a:lstStyle/>
        <a:p>
          <a:endParaRPr lang="fr-FR"/>
        </a:p>
      </dgm:t>
    </dgm:pt>
    <dgm:pt modelId="{29BA16E9-DBA9-4B34-9A73-FDCD41265703}" type="sibTrans" cxnId="{8DF39198-39DD-467E-9494-D9761FBF4E5B}">
      <dgm:prSet/>
      <dgm:spPr/>
      <dgm:t>
        <a:bodyPr/>
        <a:lstStyle/>
        <a:p>
          <a:endParaRPr lang="fr-FR"/>
        </a:p>
      </dgm:t>
    </dgm:pt>
    <dgm:pt modelId="{6A702A39-9C56-4BA8-8301-4E04E6C7C673}">
      <dgm:prSet phldrT="[Texte]"/>
      <dgm:spPr>
        <a:solidFill>
          <a:srgbClr val="C23232">
            <a:alpha val="90000"/>
          </a:srgbClr>
        </a:solidFill>
      </dgm:spPr>
      <dgm:t>
        <a:bodyPr/>
        <a:lstStyle/>
        <a:p>
          <a:r>
            <a:rPr lang="fr-FR" dirty="0"/>
            <a:t>Difficulté avec les graphiques</a:t>
          </a:r>
        </a:p>
      </dgm:t>
    </dgm:pt>
    <dgm:pt modelId="{E9DA01CD-CF7B-49DA-B275-CC8E773DC4A9}" type="parTrans" cxnId="{CB49BB75-98DE-4B38-9292-25E41C5A0024}">
      <dgm:prSet/>
      <dgm:spPr/>
      <dgm:t>
        <a:bodyPr/>
        <a:lstStyle/>
        <a:p>
          <a:endParaRPr lang="fr-FR"/>
        </a:p>
      </dgm:t>
    </dgm:pt>
    <dgm:pt modelId="{33054CE3-6730-4EFD-852E-3BEA3A39BA5D}" type="sibTrans" cxnId="{CB49BB75-98DE-4B38-9292-25E41C5A0024}">
      <dgm:prSet/>
      <dgm:spPr/>
      <dgm:t>
        <a:bodyPr/>
        <a:lstStyle/>
        <a:p>
          <a:endParaRPr lang="fr-FR"/>
        </a:p>
      </dgm:t>
    </dgm:pt>
    <dgm:pt modelId="{5FF0B4FF-B946-48D6-AECF-20A920DE8726}">
      <dgm:prSet phldrT="[Texte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fr-FR" dirty="0"/>
        </a:p>
      </dgm:t>
    </dgm:pt>
    <dgm:pt modelId="{1F076181-79EE-4441-B3DD-4FF337AA4932}" type="sibTrans" cxnId="{4A5CC9EB-F7F4-446B-99ED-D574184CE9D8}">
      <dgm:prSet/>
      <dgm:spPr/>
      <dgm:t>
        <a:bodyPr/>
        <a:lstStyle/>
        <a:p>
          <a:endParaRPr lang="fr-FR"/>
        </a:p>
      </dgm:t>
    </dgm:pt>
    <dgm:pt modelId="{D9BA62AC-883A-4950-902A-F3390DF123F0}" type="parTrans" cxnId="{4A5CC9EB-F7F4-446B-99ED-D574184CE9D8}">
      <dgm:prSet/>
      <dgm:spPr/>
      <dgm:t>
        <a:bodyPr/>
        <a:lstStyle/>
        <a:p>
          <a:endParaRPr lang="fr-FR"/>
        </a:p>
      </dgm:t>
    </dgm:pt>
    <dgm:pt modelId="{395191FC-C6AF-44F9-B06C-99A288DCEE0F}">
      <dgm:prSet phldrT="[Texte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dirty="0"/>
            <a:t>Compréhension du la bibliothèque « pandas » ainsi que « csv »</a:t>
          </a:r>
        </a:p>
      </dgm:t>
    </dgm:pt>
    <dgm:pt modelId="{D6C1FF1D-59D7-48E1-8845-979B8D729761}" type="parTrans" cxnId="{A0C60834-3B34-437B-9C72-A576881F1823}">
      <dgm:prSet/>
      <dgm:spPr/>
      <dgm:t>
        <a:bodyPr/>
        <a:lstStyle/>
        <a:p>
          <a:endParaRPr lang="fr-FR"/>
        </a:p>
      </dgm:t>
    </dgm:pt>
    <dgm:pt modelId="{2BF7FF9C-0005-44C7-A9F6-CCB6E3844CB1}" type="sibTrans" cxnId="{A0C60834-3B34-437B-9C72-A576881F1823}">
      <dgm:prSet/>
      <dgm:spPr/>
      <dgm:t>
        <a:bodyPr/>
        <a:lstStyle/>
        <a:p>
          <a:endParaRPr lang="fr-FR"/>
        </a:p>
      </dgm:t>
    </dgm:pt>
    <dgm:pt modelId="{E29AA6B4-6FD9-459E-B83E-53C55F1CF10E}" type="pres">
      <dgm:prSet presAssocID="{DA9D5F63-18EC-4DD6-A2E7-CCFD9E11A08C}" presName="Name0" presStyleCnt="0">
        <dgm:presLayoutVars>
          <dgm:dir/>
          <dgm:animLvl val="lvl"/>
          <dgm:resizeHandles val="exact"/>
        </dgm:presLayoutVars>
      </dgm:prSet>
      <dgm:spPr/>
    </dgm:pt>
    <dgm:pt modelId="{582A19B4-44DF-4E99-A4E4-7A88A7F4807C}" type="pres">
      <dgm:prSet presAssocID="{2B64073E-E560-4F8A-B5F3-1F01E5CE6473}" presName="linNode" presStyleCnt="0"/>
      <dgm:spPr/>
    </dgm:pt>
    <dgm:pt modelId="{61B270E9-6EF3-4C4E-B5E6-22F63210789A}" type="pres">
      <dgm:prSet presAssocID="{2B64073E-E560-4F8A-B5F3-1F01E5CE647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2ABC3BF-9AB8-4D8D-9DD7-7B441A8C115E}" type="pres">
      <dgm:prSet presAssocID="{2B64073E-E560-4F8A-B5F3-1F01E5CE6473}" presName="descendantText" presStyleLbl="alignAccFollowNode1" presStyleIdx="0" presStyleCnt="3">
        <dgm:presLayoutVars>
          <dgm:bulletEnabled val="1"/>
        </dgm:presLayoutVars>
      </dgm:prSet>
      <dgm:spPr/>
    </dgm:pt>
    <dgm:pt modelId="{1D513943-8715-49B5-AEF9-81BB80D5C303}" type="pres">
      <dgm:prSet presAssocID="{C228E3F4-B500-4CA4-B5E4-C5950CD861B3}" presName="sp" presStyleCnt="0"/>
      <dgm:spPr/>
    </dgm:pt>
    <dgm:pt modelId="{4C97145C-4619-4407-AB5E-EB16F7AE3EF5}" type="pres">
      <dgm:prSet presAssocID="{DB830BE6-77B6-4B92-8851-94ECFB9D5796}" presName="linNode" presStyleCnt="0"/>
      <dgm:spPr/>
    </dgm:pt>
    <dgm:pt modelId="{A851694F-04DB-4F5E-9104-339F3C28C0E5}" type="pres">
      <dgm:prSet presAssocID="{DB830BE6-77B6-4B92-8851-94ECFB9D579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B6CA460-CF98-415C-8F3A-8E4CA88ED5A3}" type="pres">
      <dgm:prSet presAssocID="{DB830BE6-77B6-4B92-8851-94ECFB9D5796}" presName="descendantText" presStyleLbl="alignAccFollowNode1" presStyleIdx="1" presStyleCnt="3">
        <dgm:presLayoutVars>
          <dgm:bulletEnabled val="1"/>
        </dgm:presLayoutVars>
      </dgm:prSet>
      <dgm:spPr/>
    </dgm:pt>
    <dgm:pt modelId="{28C74BF7-442E-493F-AAE7-3D11BB5C0D75}" type="pres">
      <dgm:prSet presAssocID="{7DDB5DF6-55D0-4DFD-8B3D-2623608D9C55}" presName="sp" presStyleCnt="0"/>
      <dgm:spPr/>
    </dgm:pt>
    <dgm:pt modelId="{4B6EFDD6-4EFF-4CA6-8155-370AF96B36CD}" type="pres">
      <dgm:prSet presAssocID="{793FD26E-129F-4D1D-BAB9-621CA5C00B89}" presName="linNode" presStyleCnt="0"/>
      <dgm:spPr/>
    </dgm:pt>
    <dgm:pt modelId="{F2A4B1EF-CA12-4B6F-9580-A39B4DFAD904}" type="pres">
      <dgm:prSet presAssocID="{793FD26E-129F-4D1D-BAB9-621CA5C00B8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223E589-1DFB-4601-97AD-7C61C339E5DA}" type="pres">
      <dgm:prSet presAssocID="{793FD26E-129F-4D1D-BAB9-621CA5C00B8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CEC762C-DDC1-487D-BEC8-C38615D28C9C}" type="presOf" srcId="{2B64073E-E560-4F8A-B5F3-1F01E5CE6473}" destId="{61B270E9-6EF3-4C4E-B5E6-22F63210789A}" srcOrd="0" destOrd="0" presId="urn:microsoft.com/office/officeart/2005/8/layout/vList5"/>
    <dgm:cxn modelId="{06925533-287B-4C3C-AB00-9D5713B487A1}" type="presOf" srcId="{DB830BE6-77B6-4B92-8851-94ECFB9D5796}" destId="{A851694F-04DB-4F5E-9104-339F3C28C0E5}" srcOrd="0" destOrd="0" presId="urn:microsoft.com/office/officeart/2005/8/layout/vList5"/>
    <dgm:cxn modelId="{A0C60834-3B34-437B-9C72-A576881F1823}" srcId="{DB830BE6-77B6-4B92-8851-94ECFB9D5796}" destId="{395191FC-C6AF-44F9-B06C-99A288DCEE0F}" srcOrd="1" destOrd="0" parTransId="{D6C1FF1D-59D7-48E1-8845-979B8D729761}" sibTransId="{2BF7FF9C-0005-44C7-A9F6-CCB6E3844CB1}"/>
    <dgm:cxn modelId="{58B38554-F92C-4C41-8A49-516724FA05C3}" srcId="{2B64073E-E560-4F8A-B5F3-1F01E5CE6473}" destId="{A465F8B2-A6B8-49FF-A656-BEDBAD73542D}" srcOrd="0" destOrd="0" parTransId="{2B29B7CA-BFB9-45B5-83CD-0994EC396562}" sibTransId="{F36079C4-76FC-47C8-8C92-334A17CAD593}"/>
    <dgm:cxn modelId="{CB49BB75-98DE-4B38-9292-25E41C5A0024}" srcId="{793FD26E-129F-4D1D-BAB9-621CA5C00B89}" destId="{6A702A39-9C56-4BA8-8301-4E04E6C7C673}" srcOrd="0" destOrd="0" parTransId="{E9DA01CD-CF7B-49DA-B275-CC8E773DC4A9}" sibTransId="{33054CE3-6730-4EFD-852E-3BEA3A39BA5D}"/>
    <dgm:cxn modelId="{787A6D57-6CAD-461F-8A84-D68D5AC0A1EB}" type="presOf" srcId="{5FF0B4FF-B946-48D6-AECF-20A920DE8726}" destId="{7B6CA460-CF98-415C-8F3A-8E4CA88ED5A3}" srcOrd="0" destOrd="0" presId="urn:microsoft.com/office/officeart/2005/8/layout/vList5"/>
    <dgm:cxn modelId="{C2F37559-FB60-4B91-8D91-1182B535169E}" srcId="{DA9D5F63-18EC-4DD6-A2E7-CCFD9E11A08C}" destId="{2B64073E-E560-4F8A-B5F3-1F01E5CE6473}" srcOrd="0" destOrd="0" parTransId="{72680F76-843C-43F5-A3BD-5BC3AA7873E1}" sibTransId="{C228E3F4-B500-4CA4-B5E4-C5950CD861B3}"/>
    <dgm:cxn modelId="{9772975A-B597-4A42-AD77-CAD317AB2EAF}" type="presOf" srcId="{A465F8B2-A6B8-49FF-A656-BEDBAD73542D}" destId="{52ABC3BF-9AB8-4D8D-9DD7-7B441A8C115E}" srcOrd="0" destOrd="0" presId="urn:microsoft.com/office/officeart/2005/8/layout/vList5"/>
    <dgm:cxn modelId="{25FAAD89-F564-424E-A515-36BD68ECE3C6}" type="presOf" srcId="{793FD26E-129F-4D1D-BAB9-621CA5C00B89}" destId="{F2A4B1EF-CA12-4B6F-9580-A39B4DFAD904}" srcOrd="0" destOrd="0" presId="urn:microsoft.com/office/officeart/2005/8/layout/vList5"/>
    <dgm:cxn modelId="{8DF39198-39DD-467E-9494-D9761FBF4E5B}" srcId="{DA9D5F63-18EC-4DD6-A2E7-CCFD9E11A08C}" destId="{793FD26E-129F-4D1D-BAB9-621CA5C00B89}" srcOrd="2" destOrd="0" parTransId="{5B0C1631-96CD-49F7-8067-DBAE79121DAF}" sibTransId="{29BA16E9-DBA9-4B34-9A73-FDCD41265703}"/>
    <dgm:cxn modelId="{A74544AE-9AC5-4B42-93FC-FA976836AE64}" type="presOf" srcId="{6A702A39-9C56-4BA8-8301-4E04E6C7C673}" destId="{4223E589-1DFB-4601-97AD-7C61C339E5DA}" srcOrd="0" destOrd="0" presId="urn:microsoft.com/office/officeart/2005/8/layout/vList5"/>
    <dgm:cxn modelId="{A6D79EB0-1BFB-4FD4-A78E-93F62B58B0F0}" type="presOf" srcId="{395191FC-C6AF-44F9-B06C-99A288DCEE0F}" destId="{7B6CA460-CF98-415C-8F3A-8E4CA88ED5A3}" srcOrd="0" destOrd="1" presId="urn:microsoft.com/office/officeart/2005/8/layout/vList5"/>
    <dgm:cxn modelId="{638012CB-3F6B-4577-9AE3-2C3EECEBBD7C}" srcId="{DA9D5F63-18EC-4DD6-A2E7-CCFD9E11A08C}" destId="{DB830BE6-77B6-4B92-8851-94ECFB9D5796}" srcOrd="1" destOrd="0" parTransId="{0D964392-8E13-4D96-8DB9-81EC4BA5E130}" sibTransId="{7DDB5DF6-55D0-4DFD-8B3D-2623608D9C55}"/>
    <dgm:cxn modelId="{4A5CC9EB-F7F4-446B-99ED-D574184CE9D8}" srcId="{DB830BE6-77B6-4B92-8851-94ECFB9D5796}" destId="{5FF0B4FF-B946-48D6-AECF-20A920DE8726}" srcOrd="0" destOrd="0" parTransId="{D9BA62AC-883A-4950-902A-F3390DF123F0}" sibTransId="{1F076181-79EE-4441-B3DD-4FF337AA4932}"/>
    <dgm:cxn modelId="{0B5298FB-1B32-45A6-967F-299C0F0424C2}" type="presOf" srcId="{DA9D5F63-18EC-4DD6-A2E7-CCFD9E11A08C}" destId="{E29AA6B4-6FD9-459E-B83E-53C55F1CF10E}" srcOrd="0" destOrd="0" presId="urn:microsoft.com/office/officeart/2005/8/layout/vList5"/>
    <dgm:cxn modelId="{D4546FCA-F043-44DC-8B37-24FF50D43E18}" type="presParOf" srcId="{E29AA6B4-6FD9-459E-B83E-53C55F1CF10E}" destId="{582A19B4-44DF-4E99-A4E4-7A88A7F4807C}" srcOrd="0" destOrd="0" presId="urn:microsoft.com/office/officeart/2005/8/layout/vList5"/>
    <dgm:cxn modelId="{7AB3D5B6-F26D-4188-BB6E-D972957CF422}" type="presParOf" srcId="{582A19B4-44DF-4E99-A4E4-7A88A7F4807C}" destId="{61B270E9-6EF3-4C4E-B5E6-22F63210789A}" srcOrd="0" destOrd="0" presId="urn:microsoft.com/office/officeart/2005/8/layout/vList5"/>
    <dgm:cxn modelId="{FBC0D7A3-6F36-42C3-BACA-F91045ADC0E4}" type="presParOf" srcId="{582A19B4-44DF-4E99-A4E4-7A88A7F4807C}" destId="{52ABC3BF-9AB8-4D8D-9DD7-7B441A8C115E}" srcOrd="1" destOrd="0" presId="urn:microsoft.com/office/officeart/2005/8/layout/vList5"/>
    <dgm:cxn modelId="{91B6D3AA-2638-4F9E-9146-6878543E1F7F}" type="presParOf" srcId="{E29AA6B4-6FD9-459E-B83E-53C55F1CF10E}" destId="{1D513943-8715-49B5-AEF9-81BB80D5C303}" srcOrd="1" destOrd="0" presId="urn:microsoft.com/office/officeart/2005/8/layout/vList5"/>
    <dgm:cxn modelId="{F201543E-7ADA-49D8-BA87-2DDCB4D7C5D3}" type="presParOf" srcId="{E29AA6B4-6FD9-459E-B83E-53C55F1CF10E}" destId="{4C97145C-4619-4407-AB5E-EB16F7AE3EF5}" srcOrd="2" destOrd="0" presId="urn:microsoft.com/office/officeart/2005/8/layout/vList5"/>
    <dgm:cxn modelId="{6DEE76C5-660A-4F68-8608-1E02B9E59103}" type="presParOf" srcId="{4C97145C-4619-4407-AB5E-EB16F7AE3EF5}" destId="{A851694F-04DB-4F5E-9104-339F3C28C0E5}" srcOrd="0" destOrd="0" presId="urn:microsoft.com/office/officeart/2005/8/layout/vList5"/>
    <dgm:cxn modelId="{23DF72BC-91E5-4496-A7A8-D349937C38EE}" type="presParOf" srcId="{4C97145C-4619-4407-AB5E-EB16F7AE3EF5}" destId="{7B6CA460-CF98-415C-8F3A-8E4CA88ED5A3}" srcOrd="1" destOrd="0" presId="urn:microsoft.com/office/officeart/2005/8/layout/vList5"/>
    <dgm:cxn modelId="{1FA39260-ED43-48FB-9962-B29A98198694}" type="presParOf" srcId="{E29AA6B4-6FD9-459E-B83E-53C55F1CF10E}" destId="{28C74BF7-442E-493F-AAE7-3D11BB5C0D75}" srcOrd="3" destOrd="0" presId="urn:microsoft.com/office/officeart/2005/8/layout/vList5"/>
    <dgm:cxn modelId="{049DC950-C266-4D13-8C51-481830BF6850}" type="presParOf" srcId="{E29AA6B4-6FD9-459E-B83E-53C55F1CF10E}" destId="{4B6EFDD6-4EFF-4CA6-8155-370AF96B36CD}" srcOrd="4" destOrd="0" presId="urn:microsoft.com/office/officeart/2005/8/layout/vList5"/>
    <dgm:cxn modelId="{32348703-B794-4C63-9E22-753E59B4C1B2}" type="presParOf" srcId="{4B6EFDD6-4EFF-4CA6-8155-370AF96B36CD}" destId="{F2A4B1EF-CA12-4B6F-9580-A39B4DFAD904}" srcOrd="0" destOrd="0" presId="urn:microsoft.com/office/officeart/2005/8/layout/vList5"/>
    <dgm:cxn modelId="{1B4C0AD2-8169-41FF-9F10-1D3EDA8FDC69}" type="presParOf" srcId="{4B6EFDD6-4EFF-4CA6-8155-370AF96B36CD}" destId="{4223E589-1DFB-4601-97AD-7C61C339E5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44190-1197-4392-98BE-063C0EEACD76}">
      <dsp:nvSpPr>
        <dsp:cNvPr id="0" name=""/>
        <dsp:cNvSpPr/>
      </dsp:nvSpPr>
      <dsp:spPr>
        <a:xfrm>
          <a:off x="7436173" y="198663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E6571-9C63-4C73-AA6B-742D2D4CC4CB}">
      <dsp:nvSpPr>
        <dsp:cNvPr id="0" name=""/>
        <dsp:cNvSpPr/>
      </dsp:nvSpPr>
      <dsp:spPr>
        <a:xfrm>
          <a:off x="7390453" y="1986636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10ED8-9EC9-42FF-87FA-873583107B18}">
      <dsp:nvSpPr>
        <dsp:cNvPr id="0" name=""/>
        <dsp:cNvSpPr/>
      </dsp:nvSpPr>
      <dsp:spPr>
        <a:xfrm>
          <a:off x="5257800" y="198663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AB477-7C0D-4C3F-A21F-B9F1AB2882FE}">
      <dsp:nvSpPr>
        <dsp:cNvPr id="0" name=""/>
        <dsp:cNvSpPr/>
      </dsp:nvSpPr>
      <dsp:spPr>
        <a:xfrm>
          <a:off x="1990239" y="1986636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1089186" y="189032"/>
              </a:lnTo>
              <a:lnTo>
                <a:pt x="1089186" y="3780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DA860-3625-47FF-AA73-4E20E2DDD353}">
      <dsp:nvSpPr>
        <dsp:cNvPr id="0" name=""/>
        <dsp:cNvSpPr/>
      </dsp:nvSpPr>
      <dsp:spPr>
        <a:xfrm>
          <a:off x="901052" y="1986636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1089186" y="0"/>
              </a:moveTo>
              <a:lnTo>
                <a:pt x="1089186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075CF-AE90-4F26-85ED-86D386C2EC39}">
      <dsp:nvSpPr>
        <dsp:cNvPr id="0" name=""/>
        <dsp:cNvSpPr/>
      </dsp:nvSpPr>
      <dsp:spPr>
        <a:xfrm>
          <a:off x="1090085" y="108648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Louis</a:t>
          </a:r>
        </a:p>
      </dsp:txBody>
      <dsp:txXfrm>
        <a:off x="1090085" y="1086482"/>
        <a:ext cx="1800308" cy="900154"/>
      </dsp:txXfrm>
    </dsp:sp>
    <dsp:sp modelId="{892DD871-7660-487C-8ACE-20E671BFC42B}">
      <dsp:nvSpPr>
        <dsp:cNvPr id="0" name=""/>
        <dsp:cNvSpPr/>
      </dsp:nvSpPr>
      <dsp:spPr>
        <a:xfrm>
          <a:off x="898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Conception du programme de fusion</a:t>
          </a:r>
        </a:p>
      </dsp:txBody>
      <dsp:txXfrm>
        <a:off x="898" y="2364701"/>
        <a:ext cx="1800308" cy="900154"/>
      </dsp:txXfrm>
    </dsp:sp>
    <dsp:sp modelId="{CFB0C475-3F9C-4056-9022-A0D296A7EDCA}">
      <dsp:nvSpPr>
        <dsp:cNvPr id="0" name=""/>
        <dsp:cNvSpPr/>
      </dsp:nvSpPr>
      <dsp:spPr>
        <a:xfrm>
          <a:off x="2179272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Affichage des courbe sur</a:t>
          </a:r>
        </a:p>
      </dsp:txBody>
      <dsp:txXfrm>
        <a:off x="2179272" y="2364701"/>
        <a:ext cx="1800308" cy="900154"/>
      </dsp:txXfrm>
    </dsp:sp>
    <dsp:sp modelId="{116C3DBC-A44F-4CF1-BB4E-1BA5FEC67AF7}">
      <dsp:nvSpPr>
        <dsp:cNvPr id="0" name=""/>
        <dsp:cNvSpPr/>
      </dsp:nvSpPr>
      <dsp:spPr>
        <a:xfrm>
          <a:off x="6536019" y="108648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Morgan</a:t>
          </a:r>
        </a:p>
      </dsp:txBody>
      <dsp:txXfrm>
        <a:off x="6536019" y="1086482"/>
        <a:ext cx="1800308" cy="900154"/>
      </dsp:txXfrm>
    </dsp:sp>
    <dsp:sp modelId="{B54055A7-332D-4C99-ADDB-D2C9A9CE7873}">
      <dsp:nvSpPr>
        <dsp:cNvPr id="0" name=""/>
        <dsp:cNvSpPr/>
      </dsp:nvSpPr>
      <dsp:spPr>
        <a:xfrm>
          <a:off x="4357645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Variable manquantes et aberrante et %</a:t>
          </a:r>
        </a:p>
      </dsp:txBody>
      <dsp:txXfrm>
        <a:off x="4357645" y="2364701"/>
        <a:ext cx="1800308" cy="900154"/>
      </dsp:txXfrm>
    </dsp:sp>
    <dsp:sp modelId="{BA82B2CF-44E8-4A86-98B9-6EF3404D0BDF}">
      <dsp:nvSpPr>
        <dsp:cNvPr id="0" name=""/>
        <dsp:cNvSpPr/>
      </dsp:nvSpPr>
      <dsp:spPr>
        <a:xfrm>
          <a:off x="6536019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Top 5 des vidéos le plus likes</a:t>
          </a:r>
        </a:p>
      </dsp:txBody>
      <dsp:txXfrm>
        <a:off x="6536019" y="2364701"/>
        <a:ext cx="1800308" cy="900154"/>
      </dsp:txXfrm>
    </dsp:sp>
    <dsp:sp modelId="{CF7B32E4-B7DB-4551-A49E-254125D7AAF0}">
      <dsp:nvSpPr>
        <dsp:cNvPr id="0" name=""/>
        <dsp:cNvSpPr/>
      </dsp:nvSpPr>
      <dsp:spPr>
        <a:xfrm>
          <a:off x="8714392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ComputesMean</a:t>
          </a:r>
          <a:r>
            <a:rPr lang="fr-FR" sz="1600" kern="1200" dirty="0"/>
            <a:t> et </a:t>
          </a:r>
          <a:r>
            <a:rPr lang="fr-FR" sz="1600" kern="1200" dirty="0" err="1"/>
            <a:t>ComputeMedian</a:t>
          </a:r>
          <a:endParaRPr lang="fr-FR" sz="1600" kern="1200" dirty="0"/>
        </a:p>
      </dsp:txBody>
      <dsp:txXfrm>
        <a:off x="8714392" y="2364701"/>
        <a:ext cx="1800308" cy="90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8D1C7-2B49-4F08-997A-2FF42F523F48}">
      <dsp:nvSpPr>
        <dsp:cNvPr id="0" name=""/>
        <dsp:cNvSpPr/>
      </dsp:nvSpPr>
      <dsp:spPr>
        <a:xfrm>
          <a:off x="0" y="924456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47822-76ED-4D59-94D8-E2EA6883D70B}">
      <dsp:nvSpPr>
        <dsp:cNvPr id="0" name=""/>
        <dsp:cNvSpPr/>
      </dsp:nvSpPr>
      <dsp:spPr>
        <a:xfrm>
          <a:off x="283163" y="658776"/>
          <a:ext cx="3964287" cy="531360"/>
        </a:xfrm>
        <a:prstGeom prst="round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Fusion fichier CSV</a:t>
          </a:r>
        </a:p>
      </dsp:txBody>
      <dsp:txXfrm>
        <a:off x="309102" y="684715"/>
        <a:ext cx="3912409" cy="479482"/>
      </dsp:txXfrm>
    </dsp:sp>
    <dsp:sp modelId="{5627176D-8F54-49E6-BF7F-6EF1DFE60381}">
      <dsp:nvSpPr>
        <dsp:cNvPr id="0" name=""/>
        <dsp:cNvSpPr/>
      </dsp:nvSpPr>
      <dsp:spPr>
        <a:xfrm>
          <a:off x="0" y="1740936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3DC67-2B50-4EC5-B4E1-6D7E02912610}">
      <dsp:nvSpPr>
        <dsp:cNvPr id="0" name=""/>
        <dsp:cNvSpPr/>
      </dsp:nvSpPr>
      <dsp:spPr>
        <a:xfrm>
          <a:off x="283163" y="1475256"/>
          <a:ext cx="3964287" cy="531360"/>
        </a:xfrm>
        <a:prstGeom prst="round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Valeur Manquante et aberrante</a:t>
          </a:r>
        </a:p>
      </dsp:txBody>
      <dsp:txXfrm>
        <a:off x="309102" y="1501195"/>
        <a:ext cx="3912409" cy="479482"/>
      </dsp:txXfrm>
    </dsp:sp>
    <dsp:sp modelId="{30627728-2105-49FF-93FB-EE5BDA8004F2}">
      <dsp:nvSpPr>
        <dsp:cNvPr id="0" name=""/>
        <dsp:cNvSpPr/>
      </dsp:nvSpPr>
      <dsp:spPr>
        <a:xfrm>
          <a:off x="0" y="2557416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DA4CE-121E-459C-9AB5-6BE37C4B3575}">
      <dsp:nvSpPr>
        <dsp:cNvPr id="0" name=""/>
        <dsp:cNvSpPr/>
      </dsp:nvSpPr>
      <dsp:spPr>
        <a:xfrm>
          <a:off x="283163" y="2291737"/>
          <a:ext cx="3964287" cy="531360"/>
        </a:xfrm>
        <a:prstGeom prst="round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Moyenne</a:t>
          </a:r>
          <a:r>
            <a:rPr lang="fr-FR" sz="1800" kern="1200" baseline="0" dirty="0"/>
            <a:t> Likes et dislikes</a:t>
          </a:r>
          <a:endParaRPr lang="fr-FR" sz="1800" kern="1200" dirty="0"/>
        </a:p>
      </dsp:txBody>
      <dsp:txXfrm>
        <a:off x="309102" y="2317676"/>
        <a:ext cx="3912409" cy="479482"/>
      </dsp:txXfrm>
    </dsp:sp>
    <dsp:sp modelId="{B1806A15-87CF-4F8D-8EEF-8B7968A49D41}">
      <dsp:nvSpPr>
        <dsp:cNvPr id="0" name=""/>
        <dsp:cNvSpPr/>
      </dsp:nvSpPr>
      <dsp:spPr>
        <a:xfrm>
          <a:off x="0" y="3373897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2E445-C0E6-4060-9C43-F90E4CDB383C}">
      <dsp:nvSpPr>
        <dsp:cNvPr id="0" name=""/>
        <dsp:cNvSpPr/>
      </dsp:nvSpPr>
      <dsp:spPr>
        <a:xfrm>
          <a:off x="283163" y="3108217"/>
          <a:ext cx="3964287" cy="531360"/>
        </a:xfrm>
        <a:prstGeom prst="round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Top 5Moyenne</a:t>
          </a:r>
          <a:r>
            <a:rPr lang="fr-FR" sz="1800" kern="1200" baseline="0" dirty="0"/>
            <a:t> Likes et dislikes</a:t>
          </a:r>
          <a:endParaRPr lang="fr-FR" sz="1800" kern="1200" dirty="0"/>
        </a:p>
      </dsp:txBody>
      <dsp:txXfrm>
        <a:off x="309102" y="3134156"/>
        <a:ext cx="3912409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8D1C7-2B49-4F08-997A-2FF42F523F48}">
      <dsp:nvSpPr>
        <dsp:cNvPr id="0" name=""/>
        <dsp:cNvSpPr/>
      </dsp:nvSpPr>
      <dsp:spPr>
        <a:xfrm>
          <a:off x="0" y="1332697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47822-76ED-4D59-94D8-E2EA6883D70B}">
      <dsp:nvSpPr>
        <dsp:cNvPr id="0" name=""/>
        <dsp:cNvSpPr/>
      </dsp:nvSpPr>
      <dsp:spPr>
        <a:xfrm>
          <a:off x="283163" y="1067016"/>
          <a:ext cx="3964287" cy="531360"/>
        </a:xfrm>
        <a:prstGeom prst="roundRect">
          <a:avLst/>
        </a:prstGeom>
        <a:solidFill>
          <a:srgbClr val="C2323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 pourcentage d’ observations </a:t>
          </a:r>
        </a:p>
      </dsp:txBody>
      <dsp:txXfrm>
        <a:off x="309102" y="1092955"/>
        <a:ext cx="3912409" cy="479482"/>
      </dsp:txXfrm>
    </dsp:sp>
    <dsp:sp modelId="{5627176D-8F54-49E6-BF7F-6EF1DFE60381}">
      <dsp:nvSpPr>
        <dsp:cNvPr id="0" name=""/>
        <dsp:cNvSpPr/>
      </dsp:nvSpPr>
      <dsp:spPr>
        <a:xfrm>
          <a:off x="0" y="2149177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3DC67-2B50-4EC5-B4E1-6D7E02912610}">
      <dsp:nvSpPr>
        <dsp:cNvPr id="0" name=""/>
        <dsp:cNvSpPr/>
      </dsp:nvSpPr>
      <dsp:spPr>
        <a:xfrm>
          <a:off x="283163" y="1883497"/>
          <a:ext cx="3964287" cy="531360"/>
        </a:xfrm>
        <a:prstGeom prst="roundRect">
          <a:avLst/>
        </a:prstGeom>
        <a:solidFill>
          <a:srgbClr val="C2323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Valeur Manquante et aberrante</a:t>
          </a:r>
        </a:p>
      </dsp:txBody>
      <dsp:txXfrm>
        <a:off x="309102" y="1909436"/>
        <a:ext cx="3912409" cy="479482"/>
      </dsp:txXfrm>
    </dsp:sp>
    <dsp:sp modelId="{A2A90F68-6054-4D7F-B5B2-214BAA4BEEC1}">
      <dsp:nvSpPr>
        <dsp:cNvPr id="0" name=""/>
        <dsp:cNvSpPr/>
      </dsp:nvSpPr>
      <dsp:spPr>
        <a:xfrm>
          <a:off x="0" y="2965657"/>
          <a:ext cx="56632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ABA85-EF2C-4E4E-9E7A-DCFC8C685295}">
      <dsp:nvSpPr>
        <dsp:cNvPr id="0" name=""/>
        <dsp:cNvSpPr/>
      </dsp:nvSpPr>
      <dsp:spPr>
        <a:xfrm>
          <a:off x="283163" y="2699977"/>
          <a:ext cx="3964287" cy="531360"/>
        </a:xfrm>
        <a:prstGeom prst="roundRect">
          <a:avLst/>
        </a:prstGeom>
        <a:solidFill>
          <a:srgbClr val="C2323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1" tIns="0" rIns="1498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Courbe Likes et Dislikes</a:t>
          </a:r>
        </a:p>
      </dsp:txBody>
      <dsp:txXfrm>
        <a:off x="309102" y="2725916"/>
        <a:ext cx="3912409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C3BF-9AB8-4D8D-9DD7-7B441A8C115E}">
      <dsp:nvSpPr>
        <dsp:cNvPr id="0" name=""/>
        <dsp:cNvSpPr/>
      </dsp:nvSpPr>
      <dsp:spPr>
        <a:xfrm rot="5400000">
          <a:off x="4727677" y="-1715387"/>
          <a:ext cx="1300821" cy="506173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Fusion</a:t>
          </a:r>
          <a:r>
            <a:rPr lang="fr-FR" sz="2100" kern="1200" baseline="0" dirty="0"/>
            <a:t> des fichiers CSV</a:t>
          </a:r>
          <a:endParaRPr lang="fr-FR" sz="2100" kern="1200" dirty="0"/>
        </a:p>
      </dsp:txBody>
      <dsp:txXfrm rot="-5400000">
        <a:off x="2847223" y="228568"/>
        <a:ext cx="4998229" cy="1173819"/>
      </dsp:txXfrm>
    </dsp:sp>
    <dsp:sp modelId="{61B270E9-6EF3-4C4E-B5E6-22F63210789A}">
      <dsp:nvSpPr>
        <dsp:cNvPr id="0" name=""/>
        <dsp:cNvSpPr/>
      </dsp:nvSpPr>
      <dsp:spPr>
        <a:xfrm>
          <a:off x="0" y="2463"/>
          <a:ext cx="2847223" cy="162602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1</a:t>
          </a:r>
        </a:p>
      </dsp:txBody>
      <dsp:txXfrm>
        <a:off x="79376" y="81839"/>
        <a:ext cx="2688471" cy="1467275"/>
      </dsp:txXfrm>
    </dsp:sp>
    <dsp:sp modelId="{7B6CA460-CF98-415C-8F3A-8E4CA88ED5A3}">
      <dsp:nvSpPr>
        <dsp:cNvPr id="0" name=""/>
        <dsp:cNvSpPr/>
      </dsp:nvSpPr>
      <dsp:spPr>
        <a:xfrm rot="5400000">
          <a:off x="4727677" y="-8059"/>
          <a:ext cx="1300821" cy="5061730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Compréhension du la bibliothèque « pandas » ainsi que « csv »</a:t>
          </a:r>
        </a:p>
      </dsp:txBody>
      <dsp:txXfrm rot="-5400000">
        <a:off x="2847223" y="1935897"/>
        <a:ext cx="4998229" cy="1173819"/>
      </dsp:txXfrm>
    </dsp:sp>
    <dsp:sp modelId="{A851694F-04DB-4F5E-9104-339F3C28C0E5}">
      <dsp:nvSpPr>
        <dsp:cNvPr id="0" name=""/>
        <dsp:cNvSpPr/>
      </dsp:nvSpPr>
      <dsp:spPr>
        <a:xfrm>
          <a:off x="0" y="1709792"/>
          <a:ext cx="2847223" cy="16260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2</a:t>
          </a:r>
        </a:p>
      </dsp:txBody>
      <dsp:txXfrm>
        <a:off x="79376" y="1789168"/>
        <a:ext cx="2688471" cy="1467275"/>
      </dsp:txXfrm>
    </dsp:sp>
    <dsp:sp modelId="{4223E589-1DFB-4601-97AD-7C61C339E5DA}">
      <dsp:nvSpPr>
        <dsp:cNvPr id="0" name=""/>
        <dsp:cNvSpPr/>
      </dsp:nvSpPr>
      <dsp:spPr>
        <a:xfrm rot="5400000">
          <a:off x="4727677" y="1699269"/>
          <a:ext cx="1300821" cy="5061730"/>
        </a:xfrm>
        <a:prstGeom prst="round2SameRect">
          <a:avLst/>
        </a:prstGeom>
        <a:solidFill>
          <a:srgbClr val="C23232">
            <a:alpha val="90000"/>
          </a:srgb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Difficulté avec les graphiques</a:t>
          </a:r>
        </a:p>
      </dsp:txBody>
      <dsp:txXfrm rot="-5400000">
        <a:off x="2847223" y="3643225"/>
        <a:ext cx="4998229" cy="1173819"/>
      </dsp:txXfrm>
    </dsp:sp>
    <dsp:sp modelId="{F2A4B1EF-CA12-4B6F-9580-A39B4DFAD904}">
      <dsp:nvSpPr>
        <dsp:cNvPr id="0" name=""/>
        <dsp:cNvSpPr/>
      </dsp:nvSpPr>
      <dsp:spPr>
        <a:xfrm>
          <a:off x="0" y="3417121"/>
          <a:ext cx="2847223" cy="1626027"/>
        </a:xfrm>
        <a:prstGeom prst="roundRect">
          <a:avLst/>
        </a:prstGeom>
        <a:solidFill>
          <a:srgbClr val="C2323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3</a:t>
          </a:r>
        </a:p>
      </dsp:txBody>
      <dsp:txXfrm>
        <a:off x="79376" y="3496497"/>
        <a:ext cx="2688471" cy="1467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17CD-5E2C-49B6-BCFF-C10313B00CB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C1558-0A41-48C2-9F12-9056A3282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24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41F-CB97-44E3-90D6-9BD206585371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2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44D2-7D54-43A7-B7A8-6761F2DCA573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1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899-7044-462A-82D8-705C47811E21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92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658-A10C-41DC-84B2-51922F595C8A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9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E0E3-2C28-4566-B8FA-1958595334A1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3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3BE-1E04-4AE1-ABD5-1A40A322DF08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3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4AF-76E7-4620-A547-D808FEE87659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4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11DD-D03F-4855-A2A3-57CB4181887B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1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572-D538-4307-AB47-615DF9DC40A2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97BA-8330-4D95-95C7-D64343C0FA43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20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E407-330D-49ED-A44E-E222A6D074E1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08C-9A78-448C-A27C-14EEE72391B7}" type="datetime1">
              <a:rPr lang="fr-FR" smtClean="0"/>
              <a:t>28/01/2022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5990-63C9-404D-8432-11746E7F42E1}" type="datetime1">
              <a:rPr lang="fr-FR" smtClean="0"/>
              <a:t>28/01/2022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9E7D-4752-49C7-A5E0-F9A90BBCEB92}" type="datetime1">
              <a:rPr lang="fr-FR" smtClean="0"/>
              <a:t>28/01/2022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74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591-CDF1-4E75-AD6B-22D4EC095F66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1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48F-4BC3-43AD-A93C-FCA012F6349F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16A8E-83EF-4E05-9B6C-CD4583C866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35F1-C9C8-42E2-998F-F78DCF247166}" type="datetime1">
              <a:rPr lang="fr-FR" smtClean="0"/>
              <a:t>28/01/2022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SAE15: Traiter des données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60416A8E-83EF-4E05-9B6C-CD4583C866B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68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-formation.uha.fr/mod/resource/view.php?id=24910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B499B-7B15-4B49-A114-EC6C136B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881" y="23990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SAE15:</a:t>
            </a:r>
            <a:br>
              <a:rPr lang="fr-FR" dirty="0"/>
            </a:br>
            <a:r>
              <a:rPr lang="fr-FR" dirty="0"/>
              <a:t>Traiter des Données</a:t>
            </a:r>
            <a:br>
              <a:rPr lang="fr-FR" dirty="0"/>
            </a:br>
            <a:r>
              <a:rPr lang="fr-FR" dirty="0">
                <a:hlinkClick r:id="rId2"/>
              </a:rPr>
              <a:t>Analyse de données relatives aux statistiques des vidéos YouTube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F4BDF-FCEE-4B9D-BA98-E10F8903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637" y="4894665"/>
            <a:ext cx="2242657" cy="936406"/>
          </a:xfrm>
        </p:spPr>
        <p:txBody>
          <a:bodyPr/>
          <a:lstStyle/>
          <a:p>
            <a:r>
              <a:rPr lang="fr-FR" dirty="0"/>
              <a:t>Morgan BOIS</a:t>
            </a:r>
          </a:p>
          <a:p>
            <a:r>
              <a:rPr lang="fr-FR" dirty="0"/>
              <a:t>Louis CLAUDEL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031C0-1B59-4FEE-A487-49EED48A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297A0-E337-478D-9DDE-938CF54E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46360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9CF92-7F2D-4440-8E26-DEDD7025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653" y="2461298"/>
            <a:ext cx="4806164" cy="1078856"/>
          </a:xfrm>
        </p:spPr>
        <p:txBody>
          <a:bodyPr>
            <a:noAutofit/>
          </a:bodyPr>
          <a:lstStyle/>
          <a:p>
            <a:r>
              <a:rPr lang="fr-FR" sz="6000" dirty="0"/>
              <a:t>Conclusion: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7E2E07-850F-4B97-A3B5-8AA71C81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421A84-83AB-4D9D-A44B-994656C8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12414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08E72-A235-4DE2-B337-4E76238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AFB46-F12F-4311-88AE-19F9B463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Planning</a:t>
            </a:r>
          </a:p>
          <a:p>
            <a:r>
              <a:rPr lang="fr-FR" dirty="0"/>
              <a:t>Les tâches de chacun</a:t>
            </a:r>
          </a:p>
          <a:p>
            <a:r>
              <a:rPr lang="fr-FR" dirty="0"/>
              <a:t>Un extrais de git log</a:t>
            </a:r>
          </a:p>
          <a:p>
            <a:r>
              <a:rPr lang="fr-FR" dirty="0"/>
              <a:t>Figure des commîtes</a:t>
            </a:r>
          </a:p>
          <a:p>
            <a:r>
              <a:rPr lang="fr-FR" dirty="0"/>
              <a:t>Les tâches</a:t>
            </a:r>
          </a:p>
          <a:p>
            <a:r>
              <a:rPr lang="fr-FR" dirty="0"/>
              <a:t>Les problèmes rencontrés</a:t>
            </a:r>
          </a:p>
          <a:p>
            <a:r>
              <a:rPr lang="fr-FR" dirty="0"/>
              <a:t>Figures</a:t>
            </a:r>
          </a:p>
          <a:p>
            <a:r>
              <a:rPr lang="fr-FR" dirty="0"/>
              <a:t>Conclusion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3C979-DE5C-4CF4-881C-42C226BB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CD4ED-8E94-4CC3-A7E9-F7AF447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80821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D815B-1B4E-4A74-AF4B-7936F57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planning: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523C1-4345-4D77-B099-82792D4B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7 cours de 3H30 d’autonomie en totale 23H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cours écrire un programme qui fusionne csv</a:t>
            </a:r>
          </a:p>
          <a:p>
            <a:r>
              <a:rPr lang="fr-FR" dirty="0"/>
              <a:t>2eme cours établir pour chaque variable le nombre de valeur manquante et aberrante ainsi que le pourcentage</a:t>
            </a:r>
          </a:p>
          <a:p>
            <a:r>
              <a:rPr lang="fr-FR" dirty="0"/>
              <a:t>3eme cours établir le nombre et le pourcentage d’ observations qui ont des valeurs aberrantes et/ou manquantes.</a:t>
            </a:r>
          </a:p>
          <a:p>
            <a:r>
              <a:rPr lang="fr-FR" dirty="0"/>
              <a:t>4eme cours déterminer le top 5 des vidéos qui ont le plus de likes</a:t>
            </a:r>
          </a:p>
          <a:p>
            <a:r>
              <a:rPr lang="fr-FR" dirty="0"/>
              <a:t>5eme cours définir les moyennes des likes et dislikes sur tout les vidéos </a:t>
            </a:r>
          </a:p>
          <a:p>
            <a:r>
              <a:rPr lang="fr-FR" dirty="0"/>
              <a:t>6eme cours Afficher la courbe qui montre le nombre de vidéos qui ont plus de likes que de dislikes et l’inverse </a:t>
            </a:r>
          </a:p>
          <a:p>
            <a:r>
              <a:rPr lang="fr-FR" dirty="0"/>
              <a:t>7eme finissions et PowerPoint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5BEA0-ED53-4BC8-BBA4-F1FF6DB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C2473-394B-4C0D-A36E-DF7AFAA1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1426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DF139-4FFB-414B-8173-F9CA80C0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Taches de chacun: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E609B09-FB29-4945-B698-6180A8AC2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074369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83804-7F6A-4C19-A26A-E49AAF4A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2D35713-DC7B-4901-968F-F596389E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357311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74C48-D22A-49BE-81C3-0639F87A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extrais de git log: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4F02F3-378E-44C8-96EE-3C5350C3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28" y="1375794"/>
            <a:ext cx="10447022" cy="5165929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8B12D-84B2-4561-8BBE-15CA5419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7EF816-D563-4E35-B286-6559620A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5441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836C-195E-4AD0-89FD-0036EBEC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Figure des commîtes: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CBF0FB-D21D-49BA-A1E8-12D05E261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75" y="1942941"/>
            <a:ext cx="8283358" cy="4093798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0865B-9F73-4D6D-801E-6264D01C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6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5C279F-894C-40C3-840E-0334427E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38650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2824C-709C-429D-94FA-B2FB4C0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tâches: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4201AA4-C975-451D-B998-FEE481373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33465"/>
              </p:ext>
            </p:extLst>
          </p:nvPr>
        </p:nvGraphicFramePr>
        <p:xfrm>
          <a:off x="838200" y="1690689"/>
          <a:ext cx="5663268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5EA4D1FE-0A77-49B6-BE2B-139DDE2FF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443892"/>
              </p:ext>
            </p:extLst>
          </p:nvPr>
        </p:nvGraphicFramePr>
        <p:xfrm>
          <a:off x="6501468" y="1690689"/>
          <a:ext cx="5663268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E0C3020-8DFF-489E-82B6-389EB266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7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69EB66E-3E6E-43DE-A65A-EEFD4CF0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62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5803E-B111-470D-B57F-3E2C71D9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problèmes rencontrés: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F2C5BEE-F9E1-4BF4-B5DD-F8BEE3DB7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873511"/>
              </p:ext>
            </p:extLst>
          </p:nvPr>
        </p:nvGraphicFramePr>
        <p:xfrm>
          <a:off x="1780330" y="1400961"/>
          <a:ext cx="7908954" cy="504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0E7B93-9A73-40BF-BBED-56BCA0B9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E8F5FFF-E0F8-4B34-BEC4-B212CE92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68775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760F7-6828-407D-9C83-C4D513C1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Figures: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6AF7274-7B10-4B76-9A62-6AB59E59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799" y="740416"/>
            <a:ext cx="5402442" cy="59926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24320F-685A-4D54-8070-AB04481EF12A}"/>
              </a:ext>
            </a:extLst>
          </p:cNvPr>
          <p:cNvSpPr txBox="1"/>
          <p:nvPr/>
        </p:nvSpPr>
        <p:spPr>
          <a:xfrm>
            <a:off x="1870744" y="25586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23973 likes</a:t>
            </a:r>
          </a:p>
          <a:p>
            <a:r>
              <a:rPr lang="fr-FR" dirty="0"/>
              <a:t>16022 dislikes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6CA17-8FE1-4891-9A3C-8CE85C66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A8E-83EF-4E05-9B6C-CD4583C866BD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8712DC-4B83-4273-BBBE-FCAC2707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SAE15: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178065409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120</TotalTime>
  <Words>329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SAE15: Traiter des Données Analyse de données relatives aux statistiques des vidéos YouTube</vt:lpstr>
      <vt:lpstr>Sommaire:</vt:lpstr>
      <vt:lpstr>Le planning:</vt:lpstr>
      <vt:lpstr>Les Taches de chacun:</vt:lpstr>
      <vt:lpstr>Un extrais de git log: </vt:lpstr>
      <vt:lpstr>Figure des commîtes: </vt:lpstr>
      <vt:lpstr>Les tâches: </vt:lpstr>
      <vt:lpstr>Les problèmes rencontrés: </vt:lpstr>
      <vt:lpstr>Figures: 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SAE15 Traiter des Données</dc:title>
  <dc:creator>Morgan Bois</dc:creator>
  <cp:lastModifiedBy>Morgan Bois</cp:lastModifiedBy>
  <cp:revision>7</cp:revision>
  <dcterms:created xsi:type="dcterms:W3CDTF">2022-01-28T07:42:10Z</dcterms:created>
  <dcterms:modified xsi:type="dcterms:W3CDTF">2022-01-28T09:42:33Z</dcterms:modified>
</cp:coreProperties>
</file>