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6FD5-7A4D-402F-B53A-DB13EAA4958E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769D-9755-4EBC-B80C-9FEB6827D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7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6FD5-7A4D-402F-B53A-DB13EAA4958E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769D-9755-4EBC-B80C-9FEB6827D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48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6FD5-7A4D-402F-B53A-DB13EAA4958E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769D-9755-4EBC-B80C-9FEB6827D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35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6FD5-7A4D-402F-B53A-DB13EAA4958E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769D-9755-4EBC-B80C-9FEB6827D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45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6FD5-7A4D-402F-B53A-DB13EAA4958E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769D-9755-4EBC-B80C-9FEB6827D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294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6FD5-7A4D-402F-B53A-DB13EAA4958E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769D-9755-4EBC-B80C-9FEB6827D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95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6FD5-7A4D-402F-B53A-DB13EAA4958E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769D-9755-4EBC-B80C-9FEB6827D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50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6FD5-7A4D-402F-B53A-DB13EAA4958E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769D-9755-4EBC-B80C-9FEB6827D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56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6FD5-7A4D-402F-B53A-DB13EAA4958E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769D-9755-4EBC-B80C-9FEB6827D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09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6FD5-7A4D-402F-B53A-DB13EAA4958E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769D-9755-4EBC-B80C-9FEB6827D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89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6FD5-7A4D-402F-B53A-DB13EAA4958E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769D-9755-4EBC-B80C-9FEB6827D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51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56FD5-7A4D-402F-B53A-DB13EAA4958E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1769D-9755-4EBC-B80C-9FEB6827D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15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0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688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</dc:creator>
  <cp:lastModifiedBy>admin</cp:lastModifiedBy>
  <cp:revision>1</cp:revision>
  <dcterms:created xsi:type="dcterms:W3CDTF">2019-12-19T17:29:11Z</dcterms:created>
  <dcterms:modified xsi:type="dcterms:W3CDTF">2019-12-19T17:33:41Z</dcterms:modified>
</cp:coreProperties>
</file>