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6.jpeg" ContentType="image/jpeg"/>
  <Override PartName="/ppt/media/image15.png" ContentType="image/png"/>
  <Override PartName="/ppt/media/image14.jpeg" ContentType="image/jpeg"/>
  <Override PartName="/ppt/media/image12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6.jpeg" ContentType="image/jpe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3.jpeg" ContentType="image/jpeg"/>
  <Override PartName="/ppt/media/image10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B67EB2-89B6-40A1-B835-DFA29FB4CB96}" type="slidenum">
              <a:rPr lang="en-GB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lang="en-GB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Überweisungssytem bei Banken ähnlich, nur nicht bis zum Endkunden</a:t>
            </a:r>
            <a:endParaRPr/>
          </a:p>
          <a:p>
            <a:pPr marL="216000" indent="-215280">
              <a:lnSpc>
                <a:spcPct val="100000"/>
              </a:lnSpc>
            </a:pPr>
            <a:r>
              <a:rPr lang="en-GB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 der nachvollziehbarkeit: Geld per e-mail versenden?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7600"/>
            <a:ext cx="85194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4160" y="2581560"/>
            <a:ext cx="2881440" cy="20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-420480" y="2520000"/>
            <a:ext cx="4380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50000"/>
              </a:lnSpc>
            </a:pPr>
            <a:r>
              <a:rPr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Christian Reitwießner</a:t>
            </a:r>
            <a:endParaRPr/>
          </a:p>
          <a:p>
            <a:pPr algn="ctr">
              <a:lnSpc>
                <a:spcPct val="150000"/>
              </a:lnSpc>
            </a:pPr>
            <a:r>
              <a:rPr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chris@ethereum.org</a:t>
            </a:r>
            <a:endParaRPr/>
          </a:p>
          <a:p>
            <a:pPr algn="ctr">
              <a:lnSpc>
                <a:spcPct val="150000"/>
              </a:lnSpc>
            </a:pPr>
            <a:r>
              <a:rPr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Solidity and C++ Team Lead</a:t>
            </a: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524160" y="4021920"/>
            <a:ext cx="2472840" cy="6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GB" sz="1400" spc="-1">
                <a:solidFill>
                  <a:srgbClr val="ffffff"/>
                </a:solidFill>
                <a:latin typeface="Roboto"/>
              </a:rPr>
              <a:t>Ethereum </a:t>
            </a:r>
            <a:r>
              <a:rPr lang="en-GB" sz="1400" spc="-1">
                <a:solidFill>
                  <a:srgbClr val="ffffff"/>
                </a:solidFill>
                <a:latin typeface="Roboto"/>
                <a:ea typeface="Roboto"/>
              </a:rPr>
              <a:t>Munich</a:t>
            </a:r>
            <a:r>
              <a:rPr lang="en-GB" sz="1400" spc="-1">
                <a:solidFill>
                  <a:srgbClr val="ffffff"/>
                </a:solidFill>
                <a:latin typeface="Roboto"/>
              </a:rPr>
              <a:t> Meetup</a:t>
            </a:r>
            <a:r>
              <a:rPr lang="en-GB" sz="1400" spc="-1">
                <a:solidFill>
                  <a:srgbClr val="ffffff"/>
                </a:solidFill>
                <a:latin typeface="Roboto"/>
              </a:rPr>
              <a:t>
</a:t>
            </a:r>
            <a:r>
              <a:rPr lang="en-GB" sz="1400" spc="-1">
                <a:solidFill>
                  <a:srgbClr val="ffffff"/>
                </a:solidFill>
                <a:latin typeface="Roboto"/>
              </a:rPr>
              <a:t>2016-05-09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39240" y="-6840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Problems with centralised services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</a:t>
            </a: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Silos” = walled gardens</a:t>
            </a:r>
            <a:endParaRPr/>
          </a:p>
          <a:p>
            <a:pPr marL="457200" indent="-3798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Vulnerabilities </a:t>
            </a:r>
            <a:endParaRPr/>
          </a:p>
          <a:p>
            <a:pPr marL="457200" indent="-3798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Privacy unclear</a:t>
            </a:r>
            <a:endParaRPr/>
          </a:p>
          <a:p>
            <a:pPr marL="457200" indent="-3798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Lack of transparency </a:t>
            </a:r>
            <a:endParaRPr/>
          </a:p>
          <a:p>
            <a:pPr marL="457200" indent="-3798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Manipulation</a:t>
            </a:r>
            <a:endParaRPr/>
          </a:p>
          <a:p>
            <a:pPr marL="457200" indent="-3798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Difficult to use content with other services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83" name="Shape 63" descr=""/>
          <p:cNvPicPr/>
          <p:nvPr/>
        </p:nvPicPr>
        <p:blipFill>
          <a:blip r:embed="rId2"/>
          <a:stretch/>
        </p:blipFill>
        <p:spPr>
          <a:xfrm>
            <a:off x="5680080" y="2365560"/>
            <a:ext cx="1735200" cy="1735200"/>
          </a:xfrm>
          <a:prstGeom prst="rect">
            <a:avLst/>
          </a:prstGeom>
          <a:ln>
            <a:noFill/>
          </a:ln>
        </p:spPr>
      </p:pic>
      <p:pic>
        <p:nvPicPr>
          <p:cNvPr id="84" name="Shape 64" descr=""/>
          <p:cNvPicPr/>
          <p:nvPr/>
        </p:nvPicPr>
        <p:blipFill>
          <a:blip r:embed="rId3"/>
          <a:stretch/>
        </p:blipFill>
        <p:spPr>
          <a:xfrm>
            <a:off x="5699880" y="2376000"/>
            <a:ext cx="1928160" cy="172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39240" y="-6840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Distributed networks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263160" y="1314360"/>
            <a:ext cx="5180400" cy="29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6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Peer to peer</a:t>
            </a:r>
            <a:endParaRPr/>
          </a:p>
          <a:p>
            <a:pPr marL="457200" indent="-3546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Secure</a:t>
            </a:r>
            <a:endParaRPr/>
          </a:p>
          <a:p>
            <a:pPr marL="457200" indent="-3546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is communicated only between shared partners</a:t>
            </a:r>
            <a:endParaRPr/>
          </a:p>
          <a:p>
            <a:pPr marL="457200" indent="-3546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Transparency and traceability through blockchain technology</a:t>
            </a:r>
            <a:endParaRPr/>
          </a:p>
          <a:p>
            <a:pPr marL="457200" indent="-35460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88" name="Shape 72" descr=""/>
          <p:cNvPicPr/>
          <p:nvPr/>
        </p:nvPicPr>
        <p:blipFill>
          <a:blip r:embed="rId2"/>
          <a:stretch/>
        </p:blipFill>
        <p:spPr>
          <a:xfrm>
            <a:off x="5369760" y="1170000"/>
            <a:ext cx="3578040" cy="31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39240" y="-6840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81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Distributed network , implemented as a global immutable shared ledger</a:t>
            </a:r>
            <a:endParaRPr/>
          </a:p>
          <a:p>
            <a:pPr marL="457200" indent="-3481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Access control through digital signatures, open to all</a:t>
            </a:r>
            <a:endParaRPr/>
          </a:p>
          <a:p>
            <a:pPr marL="457200" indent="-3481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Well known example: Bitcoin - digital, uncontrollable currency</a:t>
            </a:r>
            <a:endParaRPr/>
          </a:p>
          <a:p>
            <a:pPr marL="457200" indent="-3481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Invented 2008/2009 by Satoshi Nakamoto</a:t>
            </a:r>
            <a:endParaRPr/>
          </a:p>
          <a:p>
            <a:pPr marL="457200" indent="-3481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Bitcoin's problem: Difficult or impossible to implement applications beyond currency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39240" y="-68400"/>
            <a:ext cx="9181800" cy="5221440"/>
          </a:xfrm>
          <a:prstGeom prst="rect">
            <a:avLst/>
          </a:prstGeom>
          <a:solidFill>
            <a:srgbClr val="000000">
              <a:alpha val="8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Ethereum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11760" y="1152360"/>
            <a:ext cx="861552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Vitalik Buterin proposes Ethereum at the end of 2013:</a:t>
            </a:r>
            <a:endParaRPr/>
          </a:p>
          <a:p>
            <a:pPr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Software as part of the blockchain-database</a:t>
            </a:r>
            <a:endParaRPr/>
          </a:p>
          <a:p>
            <a:pPr marL="457200" indent="-29736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Non-profit-Organisation, open source / free software</a:t>
            </a:r>
            <a:endParaRPr/>
          </a:p>
          <a:p>
            <a:pPr marL="457200" indent="-29736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$18 million USD raised during a presale in Summer 2014</a:t>
            </a:r>
            <a:endParaRPr/>
          </a:p>
          <a:p>
            <a:pPr marL="457200" indent="-29736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Community driven R&amp;D project</a:t>
            </a:r>
            <a:endParaRPr/>
          </a:p>
          <a:p>
            <a:pPr marL="457200" indent="-29736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250 Meetups around the world with 40434 members</a:t>
            </a:r>
            <a:endParaRPr/>
          </a:p>
          <a:p>
            <a:pPr marL="457200" indent="-29736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Launched July 31st, 2015</a:t>
            </a:r>
            <a:endParaRPr/>
          </a:p>
          <a:p>
            <a:pPr marL="457200" indent="-29736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Stable Release March 2016 (“Homestead”)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39240" y="-6840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Ethereum Functionality 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Anyone can create programs on the blockchain</a:t>
            </a:r>
            <a:endParaRPr/>
          </a:p>
          <a:p>
            <a:pPr marL="457200" indent="-227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Execution is visible to and auditable by everyone</a:t>
            </a:r>
            <a:endParaRPr/>
          </a:p>
          <a:p>
            <a:pPr marL="457200" indent="-227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Programs control their own data area (e.g. balances)</a:t>
            </a:r>
            <a:endParaRPr/>
          </a:p>
          <a:p>
            <a:pPr marL="457200" indent="-227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Programs can interact arbitrarily with each other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Trustless” - no trust or trusted third party needed</a:t>
            </a:r>
            <a:endParaRPr/>
          </a:p>
          <a:p>
            <a:pPr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Anyone can make deals with each other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-39240" y="-6840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Possible Applications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311760" y="1152360"/>
            <a:ext cx="432324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Name registry 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Prediction market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Voting system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Escrow services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File sharing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Crowdfunding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P2P-Insurance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 property (IoT)</a:t>
            </a:r>
            <a:endParaRPr/>
          </a:p>
          <a:p>
            <a:pPr marL="457200" indent="-34200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/>
          </a:p>
          <a:p>
            <a:pPr marL="457200" indent="-342000">
              <a:lnSpc>
                <a:spcPct val="150000"/>
              </a:lnSpc>
            </a:pPr>
            <a:endParaRPr/>
          </a:p>
        </p:txBody>
      </p:sp>
      <p:pic>
        <p:nvPicPr>
          <p:cNvPr id="101" name="Shape 101" descr=""/>
          <p:cNvPicPr/>
          <p:nvPr/>
        </p:nvPicPr>
        <p:blipFill>
          <a:blip r:embed="rId2"/>
          <a:stretch/>
        </p:blipFill>
        <p:spPr>
          <a:xfrm>
            <a:off x="2635560" y="-1334520"/>
            <a:ext cx="8193240" cy="819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38520" y="-6840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Ethereum Startups (incomplete list)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Slock.it (Smart Locks)</a:t>
            </a:r>
            <a:endParaRPr/>
          </a:p>
          <a:p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Augur (Prediction Market),</a:t>
            </a:r>
            <a:endParaRPr/>
          </a:p>
          <a:p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Ujo Music (decentralised music platform),</a:t>
            </a:r>
            <a:endParaRPr/>
          </a:p>
          <a:p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Maker (stable coin),</a:t>
            </a:r>
            <a:endParaRPr/>
          </a:p>
          <a:p>
            <a:pPr>
              <a:lnSpc>
                <a:spcPct val="138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Crowdfunding / DAOs Business-Model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Network effects exist between all of these - they are interoperable with a simple, standardized interface and benefit through synergy of services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-38160"/>
            <a:ext cx="9181800" cy="522144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Shape 90" descr=""/>
          <p:cNvPicPr/>
          <p:nvPr/>
        </p:nvPicPr>
        <p:blipFill>
          <a:blip r:embed="rId2"/>
          <a:stretch/>
        </p:blipFill>
        <p:spPr>
          <a:xfrm>
            <a:off x="1224000" y="1296000"/>
            <a:ext cx="6335280" cy="3564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312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Mist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cp:lastModifiedBy>christian </cp:lastModifiedBy>
  <dcterms:modified xsi:type="dcterms:W3CDTF">2016-05-10T09:43:25Z</dcterms:modified>
  <cp:revision>8</cp:revision>
</cp:coreProperties>
</file>