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4103-D6FE-4A3E-BEA2-F579EC7F2BC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4B9A-4063-49F0-81A7-C184009AF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5/13/2025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Live Streaming Service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5D-1A0F-F511-3654-9D52CB98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53697-98A1-08E6-379F-FABB7C0D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Élő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indítása egyedi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Streamek</a:t>
            </a:r>
            <a:r>
              <a:rPr lang="hu-HU" sz="1500" b="0" i="0">
                <a:effectLst/>
                <a:latin typeface="Segoe WPC"/>
              </a:rPr>
              <a:t>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Követés funkció (</a:t>
            </a:r>
            <a:r>
              <a:rPr lang="hu-HU" sz="1500" b="0" i="0" err="1">
                <a:effectLst/>
                <a:latin typeface="Segoe WPC"/>
              </a:rPr>
              <a:t>streamerek</a:t>
            </a:r>
            <a:r>
              <a:rPr lang="hu-HU" sz="1500" b="0" i="0">
                <a:effectLst/>
                <a:latin typeface="Segoe WPC"/>
              </a:rPr>
              <a:t> követése, élő státusz megjelenítése)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Modern, reszponzív webes felület (</a:t>
            </a:r>
            <a:r>
              <a:rPr lang="hu-HU" sz="1500" b="0" i="0" err="1">
                <a:effectLst/>
                <a:latin typeface="Segoe WPC"/>
              </a:rPr>
              <a:t>Angular</a:t>
            </a:r>
            <a:r>
              <a:rPr lang="hu-HU" sz="1500" b="0" i="0">
                <a:effectLst/>
                <a:latin typeface="Segoe WPC"/>
              </a:rPr>
              <a:t> frontend)</a:t>
            </a:r>
            <a:endParaRPr lang="en-US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Segoe WPC"/>
              </a:rPr>
              <a:t>Mikroszolgáltatás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architektúra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Kubernetesben</a:t>
            </a:r>
            <a:endParaRPr lang="hu-HU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894D-B3F9-35AB-0789-AD6ED141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0309" y="1721105"/>
            <a:ext cx="4532418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Mikroszolgáltatás-alapú</a:t>
            </a:r>
            <a:r>
              <a:rPr lang="en-US" sz="1100" b="0" i="0" dirty="0">
                <a:effectLst/>
              </a:rPr>
              <a:t> backend (</a:t>
            </a:r>
            <a:r>
              <a:rPr lang="en-US" sz="1100" b="0" i="0" dirty="0" err="1">
                <a:effectLst/>
              </a:rPr>
              <a:t>különálló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szolgáltatások</a:t>
            </a:r>
            <a:r>
              <a:rPr lang="en-US" sz="1100" b="0" i="0" dirty="0">
                <a:effectLst/>
              </a:rPr>
              <a:t>: Auth, User, Stream, Viewer, Follower)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Minden </a:t>
            </a:r>
            <a:r>
              <a:rPr lang="en-US" sz="1100" b="0" i="0" dirty="0" err="1">
                <a:effectLst/>
              </a:rPr>
              <a:t>fő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komponens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külön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konténerben</a:t>
            </a:r>
            <a:r>
              <a:rPr lang="en-US" sz="1100" b="0" i="0" dirty="0">
                <a:effectLst/>
              </a:rPr>
              <a:t>, Kubernetes </a:t>
            </a:r>
            <a:r>
              <a:rPr lang="en-US" sz="1100" b="0" i="0" dirty="0" err="1">
                <a:effectLst/>
              </a:rPr>
              <a:t>klaszterben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fut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Komponensek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közötti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kommunikáció</a:t>
            </a:r>
            <a:r>
              <a:rPr lang="en-US" sz="1100" b="0" i="0" dirty="0">
                <a:effectLst/>
              </a:rPr>
              <a:t>: REST API, WebSocket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Streaming </a:t>
            </a:r>
            <a:r>
              <a:rPr lang="en-US" sz="1100" b="0" i="0" dirty="0" err="1">
                <a:effectLst/>
              </a:rPr>
              <a:t>szerver</a:t>
            </a:r>
            <a:r>
              <a:rPr lang="en-US" sz="1100" b="0" i="0" dirty="0">
                <a:effectLst/>
              </a:rPr>
              <a:t>: Nginx-RTMP (RTMP </a:t>
            </a:r>
            <a:r>
              <a:rPr lang="en-US" sz="1100" b="0" i="0" dirty="0" err="1">
                <a:effectLst/>
              </a:rPr>
              <a:t>fogadás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továbbítás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Adatkezelés</a:t>
            </a:r>
            <a:r>
              <a:rPr lang="en-US" sz="1100" b="0" i="0" dirty="0">
                <a:effectLst/>
              </a:rPr>
              <a:t>: PostgreSQL (</a:t>
            </a:r>
            <a:r>
              <a:rPr lang="en-US" sz="1100" b="0" i="0" dirty="0" err="1">
                <a:effectLst/>
              </a:rPr>
              <a:t>tartós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adatok</a:t>
            </a:r>
            <a:r>
              <a:rPr lang="en-US" sz="1100" b="0" i="0" dirty="0">
                <a:effectLst/>
              </a:rPr>
              <a:t>), Redis (</a:t>
            </a:r>
            <a:r>
              <a:rPr lang="en-US" sz="1100" b="0" i="0" dirty="0" err="1">
                <a:effectLst/>
              </a:rPr>
              <a:t>gyorsítótár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valós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idejű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nézőszám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Ingress controller a </a:t>
            </a:r>
            <a:r>
              <a:rPr lang="en-US" sz="1100" b="0" i="0" dirty="0" err="1">
                <a:effectLst/>
              </a:rPr>
              <a:t>külső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forgalom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irányítására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Frontend: Angular </a:t>
            </a:r>
            <a:r>
              <a:rPr lang="en-US" sz="1100" b="0" i="0" dirty="0" err="1">
                <a:effectLst/>
              </a:rPr>
              <a:t>alapú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webalkalmazás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lejátszás</a:t>
            </a:r>
            <a:r>
              <a:rPr lang="en-US" sz="1100" b="0" i="0" dirty="0">
                <a:effectLst/>
              </a:rPr>
              <a:t> Shaka </a:t>
            </a:r>
            <a:r>
              <a:rPr lang="en-US" sz="1100" b="0" i="0" dirty="0" err="1">
                <a:effectLst/>
              </a:rPr>
              <a:t>Playerrel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Skálázható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bővíthető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biztonságos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rendszerfelépítés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5D08-C104-C998-F8A0-E7B5709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983614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dirty="0"/>
              <a:t>Stream </a:t>
            </a:r>
            <a:r>
              <a:rPr lang="en-GB" dirty="0" err="1"/>
              <a:t>Indítása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Regisztrálás</a:t>
            </a:r>
            <a:r>
              <a:rPr lang="en-GB" dirty="0"/>
              <a:t>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belépés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kulcs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indítás</a:t>
            </a:r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F6A00-1585-EC9D-12B8-B3600D63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85" y="111976"/>
            <a:ext cx="2705792" cy="346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A05F-1BE1-E432-76EE-941847EC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2" y="111976"/>
            <a:ext cx="2950016" cy="34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9FF0-9365-71A6-20D2-0A41F6F9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36" y="3639465"/>
            <a:ext cx="5705241" cy="28098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1BB4-B4AB-22EF-90FC-2EEEA753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6" y="2569464"/>
            <a:ext cx="5487896" cy="355549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Mikroszolgáltatások közötti adat-szinkronizáció (pl. nézőszám frissítése ViewerService és StreamDbHandler között)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Streaming szerver (Nginx-RTMP) és backend szolgáltatások integrációja (webhookok, API hívások)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Hibakezelés a szolgáltatások közötti kommunikációban (pl. elérhetetlen komponensek, adatinkonzisztencia)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JWT tokenek érvényességének egységes ellenőrzése minden szolgáltatásban (közös token handler fejlesztése)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Valós idejű nézőszámlálás és gyors adatfrissítés megvalósítása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Fejlesztői környezet (Docker, Kubernetes, VS Code) helyes beállítása és használata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red and white text&#10;&#10;AI-generated content may be incorrect.">
            <a:extLst>
              <a:ext uri="{FF2B5EF4-FFF2-40B4-BE49-F238E27FC236}">
                <a16:creationId xmlns:a16="http://schemas.microsoft.com/office/drawing/2014/main" id="{CB8EA274-FAE1-0927-B002-D61B52D8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0" y="2779072"/>
            <a:ext cx="3485372" cy="1298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CB6F-56CE-9AF5-3F08-43BB0C22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Modern, mikroszolgáltatás-alapú streaming platform fejlesztése Kubernetes környezetben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Fő funkciók: élő közvetítés, nézőszámlálás, felhasználó- és követéskezelés, ajánlórendszer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Konténerizált architektúra: könnyű bővíthetőség, skálázhatóság, megbízható működés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Valós idejű adatok kezelése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Biztonságos hozzáférés JWT token alapú hitelesítéssel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Gyakorlati tapasztalat szerzése felhőalapú technológiákban és konténer-orkesztrációban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A rendszer további funkciókkal (pl. chat, értesítések) bővíthető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8" name="Picture 7" descr="A person with thought bubbles on a road&#10;&#10;AI-generated content may be incorrect.">
            <a:extLst>
              <a:ext uri="{FF2B5EF4-FFF2-40B4-BE49-F238E27FC236}">
                <a16:creationId xmlns:a16="http://schemas.microsoft.com/office/drawing/2014/main" id="{69E69EDF-E221-4926-8275-569CCCEE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r="30902"/>
          <a:stretch>
            <a:fillRect/>
          </a:stretch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9C4FA-1F28-A7BE-803D-700F6E61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8EF8-B7BD-24AB-EBC5-562A5F92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D642-C21C-2AED-A24A-582F6B16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C8D-ABAB-B2AB-16C9-406EE5B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5/13/2025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FF24-599D-5D7D-9839-0547281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D69B-1389-D48E-1AE1-866A4FC7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4316-C54A-A9DE-0111-6512FD53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ED0-2EEA-A31D-BDDB-315C294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163D-F79C-4084-FC3B-9B8A957F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443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Neue Haas Grotesk Text Pro</vt:lpstr>
      <vt:lpstr>Segoe WPC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8</cp:revision>
  <dcterms:created xsi:type="dcterms:W3CDTF">2025-05-11T12:59:22Z</dcterms:created>
  <dcterms:modified xsi:type="dcterms:W3CDTF">2025-05-13T19:33:07Z</dcterms:modified>
</cp:coreProperties>
</file>