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Live Streaming Service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BE72C-FA28-1B50-89C4-D31A6FD1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218" y="5897931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5/11/2025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BECAA-6B38-38C2-77AE-47ADDD94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8EF8-B7BD-24AB-EBC5-562A5F92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40CB-2038-672A-CFC1-B356AA77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D642-C21C-2AED-A24A-582F6B16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20A08F-2B1D-4498-A043-7C299B1C2561}" type="datetime1">
              <a:rPr lang="en-US" smtClean="0"/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FB86-2107-4351-7639-552FB9A3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C8D-ABAB-B2AB-16C9-406EE5B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5/11/2025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D6B7-E79D-18C8-1737-EB3514B5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FF24-599D-5D7D-9839-0547281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2B55D-2DC1-8704-6C4F-DE084D10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218" y="5897931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5/11/2025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BEEA-9B42-2660-70B7-2DE4A589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D69B-1389-D48E-1AE1-866A4FC7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B0A2-96F6-3888-D125-7E532C8C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4316-C54A-A9DE-0111-6512FD53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4C72E-C8A7-69D8-2E06-6CA1205D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ED0-2EEA-A31D-BDDB-315C294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7CC0E-9CDF-E55B-6A28-99DE82C3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218" y="5897931"/>
            <a:ext cx="11203841" cy="5398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5/11/2025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BA70-0E88-C6AC-3E8F-CA7AA57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163D-F79C-4084-FC3B-9B8A957F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3</cp:revision>
  <dcterms:created xsi:type="dcterms:W3CDTF">2025-05-11T12:59:22Z</dcterms:created>
  <dcterms:modified xsi:type="dcterms:W3CDTF">2025-05-11T15:03:26Z</dcterms:modified>
</cp:coreProperties>
</file>