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57" r:id="rId3"/>
    <p:sldId id="264" r:id="rId4"/>
    <p:sldId id="261" r:id="rId5"/>
    <p:sldId id="265" r:id="rId6"/>
    <p:sldId id="279" r:id="rId7"/>
    <p:sldId id="277" r:id="rId8"/>
    <p:sldId id="278" r:id="rId9"/>
  </p:sldIdLst>
  <p:sldSz cx="9144000" cy="5143500" type="screen16x9"/>
  <p:notesSz cx="6858000" cy="9144000"/>
  <p:embeddedFontLst>
    <p:embeddedFont>
      <p:font typeface="Abel" panose="020B0604020202020204" charset="0"/>
      <p:regular r:id="rId11"/>
    </p:embeddedFont>
    <p:embeddedFont>
      <p:font typeface="Roboto Slab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CC56CA-593B-4DA8-BED6-8A50F372CADB}">
  <a:tblStyle styleId="{2BCC56CA-593B-4DA8-BED6-8A50F372CA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-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18" name="Google Shape;118;p6"/>
          <p:cNvSpPr txBox="1">
            <a:spLocks noGrp="1"/>
          </p:cNvSpPr>
          <p:nvPr>
            <p:ph type="body" idx="2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1"/>
          </p:nvPr>
        </p:nvSpPr>
        <p:spPr>
          <a:xfrm>
            <a:off x="685800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2"/>
          </p:nvPr>
        </p:nvSpPr>
        <p:spPr>
          <a:xfrm>
            <a:off x="3297649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3"/>
          </p:nvPr>
        </p:nvSpPr>
        <p:spPr>
          <a:xfrm>
            <a:off x="5909498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2AC7D7"/>
            </a:gs>
            <a:gs pos="82000">
              <a:srgbClr val="0D7FD1"/>
            </a:gs>
            <a:gs pos="100000">
              <a:srgbClr val="184DE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7" name="Google Shape;7;p1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199003" y="209866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avLst/>
              <a:gdLst/>
              <a:ahLst/>
              <a:cxnLst/>
              <a:rect l="l" t="t" r="r" b="b"/>
              <a:pathLst>
                <a:path w="13888" h="21854" extrusionOk="0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301666" y="-175575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263430" y="672385"/>
              <a:ext cx="174266" cy="256839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avLst/>
              <a:gdLst/>
              <a:ahLst/>
              <a:cxnLst/>
              <a:rect l="l" t="t" r="r" b="b"/>
              <a:pathLst>
                <a:path w="14773" h="21854" extrusionOk="0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1340" y="1103372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1;p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Google Shape;22;p1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avLst/>
                <a:gdLst/>
                <a:ahLst/>
                <a:cxnLst/>
                <a:rect l="l" t="t" r="r" b="b"/>
                <a:pathLst>
                  <a:path w="18313" h="8576" extrusionOk="0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Google Shape;25;p1"/>
            <p:cNvSpPr/>
            <p:nvPr/>
          </p:nvSpPr>
          <p:spPr>
            <a:xfrm>
              <a:off x="8389810" y="4028610"/>
              <a:ext cx="256851" cy="254888"/>
            </a:xfrm>
            <a:custGeom>
              <a:avLst/>
              <a:gdLst/>
              <a:ahLst/>
              <a:cxnLst/>
              <a:rect l="l" t="t" r="r" b="b"/>
              <a:pathLst>
                <a:path w="21855" h="21688" extrusionOk="0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79581" y="2117407"/>
              <a:ext cx="256839" cy="194422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07352" y="-138510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avLst/>
              <a:gdLst/>
              <a:ahLst/>
              <a:cxnLst/>
              <a:rect l="l" t="t" r="r" b="b"/>
              <a:pathLst>
                <a:path w="21854" h="14772" extrusionOk="0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avLst/>
              <a:gdLst/>
              <a:ahLst/>
              <a:cxnLst/>
              <a:rect l="l" t="t" r="r" b="b"/>
              <a:pathLst>
                <a:path w="21854" h="19641" extrusionOk="0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7630487" y="180096"/>
              <a:ext cx="256839" cy="173620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8141728" y="-53915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8836715" y="131921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4445577" y="-92335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-54609" y="3124075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3590072" y="4782944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467327" y="4812897"/>
              <a:ext cx="215224" cy="236037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965493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325653" y="468986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7798113" y="4971731"/>
              <a:ext cx="173608" cy="256827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8330018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709170" y="4980149"/>
              <a:ext cx="184667" cy="256839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96" name="Google Shape;96;p1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>
            <a:spLocks noGrp="1"/>
          </p:cNvSpPr>
          <p:nvPr>
            <p:ph type="ctrTitle"/>
          </p:nvPr>
        </p:nvSpPr>
        <p:spPr>
          <a:xfrm>
            <a:off x="1638300" y="1991850"/>
            <a:ext cx="58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Weather Alert Bot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80A482-201D-4056-94D9-8FAFD094395B}"/>
              </a:ext>
            </a:extLst>
          </p:cNvPr>
          <p:cNvSpPr txBox="1"/>
          <p:nvPr/>
        </p:nvSpPr>
        <p:spPr>
          <a:xfrm>
            <a:off x="2935090" y="3310527"/>
            <a:ext cx="327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Griffen</a:t>
            </a:r>
            <a:r>
              <a:rPr lang="en-US" dirty="0"/>
              <a:t> </a:t>
            </a:r>
            <a:r>
              <a:rPr lang="en-US" dirty="0" err="1"/>
              <a:t>Marler</a:t>
            </a:r>
            <a:r>
              <a:rPr lang="en-US" dirty="0"/>
              <a:t> and Stephen Haugland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Project Overview</a:t>
            </a:r>
            <a:endParaRPr sz="3200" dirty="0"/>
          </a:p>
        </p:txBody>
      </p:sp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942974" y="1352550"/>
            <a:ext cx="3589395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-US" sz="2400" dirty="0"/>
              <a:t>Wanted to work with APIs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2400" dirty="0"/>
              <a:t>Social media integration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2400" dirty="0"/>
              <a:t>Explore virtual machines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2400" dirty="0"/>
              <a:t>Post weather updates to slack channel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en-US" sz="1400" dirty="0"/>
          </a:p>
        </p:txBody>
      </p:sp>
      <p:sp>
        <p:nvSpPr>
          <p:cNvPr id="150" name="Google Shape;150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577849-9841-40A8-AFD0-4013E1DB7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389" y="1601825"/>
            <a:ext cx="3755597" cy="21114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Project Interfaces</a:t>
            </a:r>
            <a:endParaRPr sz="3200" dirty="0"/>
          </a:p>
        </p:txBody>
      </p:sp>
      <p:sp>
        <p:nvSpPr>
          <p:cNvPr id="210" name="Google Shape;210;p19"/>
          <p:cNvSpPr txBox="1">
            <a:spLocks noGrp="1"/>
          </p:cNvSpPr>
          <p:nvPr>
            <p:ph type="body" idx="1"/>
          </p:nvPr>
        </p:nvSpPr>
        <p:spPr>
          <a:xfrm>
            <a:off x="685800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Slack API</a:t>
            </a:r>
            <a:endParaRPr b="1" dirty="0"/>
          </a:p>
          <a:p>
            <a:pPr marL="342900" indent="-342900"/>
            <a:r>
              <a:rPr lang="en-US" dirty="0"/>
              <a:t>HTTP POST</a:t>
            </a:r>
          </a:p>
          <a:p>
            <a:pPr marL="342900" indent="-342900"/>
            <a:r>
              <a:rPr lang="en-US" dirty="0"/>
              <a:t>Post weather updates to slack channel</a:t>
            </a:r>
          </a:p>
          <a:p>
            <a:pPr marL="342900" indent="-342900"/>
            <a:r>
              <a:rPr lang="en-US" dirty="0"/>
              <a:t>Utilized JSON library</a:t>
            </a:r>
          </a:p>
          <a:p>
            <a:pPr marL="342900" indent="-342900"/>
            <a:endParaRPr dirty="0"/>
          </a:p>
        </p:txBody>
      </p:sp>
      <p:sp>
        <p:nvSpPr>
          <p:cNvPr id="211" name="Google Shape;211;p19"/>
          <p:cNvSpPr txBox="1">
            <a:spLocks noGrp="1"/>
          </p:cNvSpPr>
          <p:nvPr>
            <p:ph type="body" idx="2"/>
          </p:nvPr>
        </p:nvSpPr>
        <p:spPr>
          <a:xfrm>
            <a:off x="3329700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/>
              <a:t>WeatherBit</a:t>
            </a:r>
            <a:r>
              <a:rPr lang="en-US" b="1" dirty="0"/>
              <a:t> API</a:t>
            </a:r>
          </a:p>
          <a:p>
            <a:pPr marL="342900" indent="-342900"/>
            <a:r>
              <a:rPr lang="en-US" b="1" dirty="0"/>
              <a:t>HTTP GET</a:t>
            </a:r>
          </a:p>
          <a:p>
            <a:pPr marL="342900" indent="-342900"/>
            <a:r>
              <a:rPr lang="en-US" b="1" dirty="0"/>
              <a:t>Retrieve relevant weather data</a:t>
            </a:r>
          </a:p>
          <a:p>
            <a:pPr marL="342900" indent="-342900"/>
            <a:r>
              <a:rPr lang="en-US" b="1" dirty="0"/>
              <a:t>Current weather and forecast</a:t>
            </a:r>
            <a:endParaRPr b="1" dirty="0"/>
          </a:p>
        </p:txBody>
      </p:sp>
      <p:sp>
        <p:nvSpPr>
          <p:cNvPr id="212" name="Google Shape;212;p19"/>
          <p:cNvSpPr txBox="1">
            <a:spLocks noGrp="1"/>
          </p:cNvSpPr>
          <p:nvPr>
            <p:ph type="body" idx="3"/>
          </p:nvPr>
        </p:nvSpPr>
        <p:spPr>
          <a:xfrm>
            <a:off x="5909498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Azure Cloud Computing</a:t>
            </a:r>
          </a:p>
          <a:p>
            <a:pPr marL="342900" indent="-342900"/>
            <a:r>
              <a:rPr lang="en-US" b="1" dirty="0"/>
              <a:t>Virtual machine hosts Weather Alert Bot</a:t>
            </a:r>
          </a:p>
          <a:p>
            <a:pPr marL="342900" indent="-342900"/>
            <a:r>
              <a:rPr lang="en-US" b="1" dirty="0"/>
              <a:t>Runs 24/7</a:t>
            </a:r>
          </a:p>
          <a:p>
            <a:pPr marL="342900" indent="-342900"/>
            <a:r>
              <a:rPr lang="en-US" b="1" dirty="0"/>
              <a:t>Bare bones </a:t>
            </a:r>
            <a:endParaRPr b="1" dirty="0"/>
          </a:p>
        </p:txBody>
      </p:sp>
      <p:sp>
        <p:nvSpPr>
          <p:cNvPr id="213" name="Google Shape;21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Main challenges</a:t>
            </a:r>
            <a:endParaRPr sz="3200" dirty="0"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873935" y="1329444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-US" dirty="0"/>
              <a:t>JSON parsing/manipulating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Slack attachment builder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/>
              <a:t>Library set up</a:t>
            </a:r>
          </a:p>
          <a:p>
            <a:pPr lvl="1"/>
            <a:r>
              <a:rPr lang="en-US" dirty="0"/>
              <a:t>Header only libraries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/>
              <a:t>Timing of API calls</a:t>
            </a:r>
          </a:p>
          <a:p>
            <a:pPr lvl="1"/>
            <a:r>
              <a:rPr lang="en-US" dirty="0"/>
              <a:t>When to update forecast?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endParaRPr dirty="0"/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1A46AD-9DE9-4185-A00D-ACFB4A45B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441" y="1456259"/>
            <a:ext cx="3597530" cy="23995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What we learned/would change</a:t>
            </a:r>
            <a:endParaRPr sz="2800" dirty="0"/>
          </a:p>
        </p:txBody>
      </p:sp>
      <p:sp>
        <p:nvSpPr>
          <p:cNvPr id="219" name="Google Shape;219;p20"/>
          <p:cNvSpPr txBox="1">
            <a:spLocks noGrp="1"/>
          </p:cNvSpPr>
          <p:nvPr>
            <p:ph type="body" idx="1"/>
          </p:nvPr>
        </p:nvSpPr>
        <p:spPr>
          <a:xfrm>
            <a:off x="1114425" y="1351729"/>
            <a:ext cx="3336000" cy="27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C++ has relatively limited support</a:t>
            </a:r>
          </a:p>
          <a:p>
            <a:pPr marL="342900" indent="-342900"/>
            <a:r>
              <a:rPr lang="en-US" dirty="0"/>
              <a:t>More detailed weather information</a:t>
            </a:r>
          </a:p>
          <a:p>
            <a:pPr marL="342900" indent="-342900"/>
            <a:r>
              <a:rPr lang="en-US" dirty="0"/>
              <a:t>Multiple location functionality</a:t>
            </a:r>
          </a:p>
          <a:p>
            <a:pPr marL="342900" indent="-342900"/>
            <a:r>
              <a:rPr lang="en-US" dirty="0"/>
              <a:t>Respond to slack messages(</a:t>
            </a:r>
            <a:r>
              <a:rPr lang="en-US" dirty="0" err="1"/>
              <a:t>eventsAPI</a:t>
            </a:r>
            <a:r>
              <a:rPr lang="en-US" dirty="0"/>
              <a:t>)</a:t>
            </a:r>
          </a:p>
          <a:p>
            <a:pPr marL="342900" indent="-342900"/>
            <a:endParaRPr dirty="0"/>
          </a:p>
        </p:txBody>
      </p:sp>
      <p:sp>
        <p:nvSpPr>
          <p:cNvPr id="221" name="Google Shape;221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F61558-8E70-41B4-AFA4-C7639E88C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435" y="1521775"/>
            <a:ext cx="4308627" cy="24236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C297-9948-4938-9A51-827B03C38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350" y="168392"/>
            <a:ext cx="6915300" cy="746400"/>
          </a:xfrm>
        </p:spPr>
        <p:txBody>
          <a:bodyPr/>
          <a:lstStyle/>
          <a:p>
            <a:r>
              <a:rPr lang="en-US" sz="2800" dirty="0"/>
              <a:t>Example HTTP Request and Response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EC9A0-49B1-4713-BF41-FA3E98D19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650" y="1021191"/>
            <a:ext cx="5314586" cy="38578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1B29D-71FB-41C0-AECB-8CE1BEA23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724" y="1154680"/>
            <a:ext cx="2013887" cy="3427204"/>
          </a:xfrm>
        </p:spPr>
        <p:txBody>
          <a:bodyPr/>
          <a:lstStyle/>
          <a:p>
            <a:r>
              <a:rPr lang="en-US" dirty="0"/>
              <a:t>Port 443 - SSL</a:t>
            </a:r>
          </a:p>
          <a:p>
            <a:r>
              <a:rPr lang="en-US" dirty="0"/>
              <a:t>Content-type JSON</a:t>
            </a:r>
          </a:p>
          <a:p>
            <a:r>
              <a:rPr lang="en-US" dirty="0"/>
              <a:t>API request limit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9FC07-801F-4368-A847-1478184658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202B8B-C199-4445-9898-B5AA49505622}"/>
              </a:ext>
            </a:extLst>
          </p:cNvPr>
          <p:cNvSpPr/>
          <p:nvPr/>
        </p:nvSpPr>
        <p:spPr>
          <a:xfrm>
            <a:off x="3844484" y="1621892"/>
            <a:ext cx="2916735" cy="166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43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2"/>
          <p:cNvSpPr/>
          <p:nvPr/>
        </p:nvSpPr>
        <p:spPr>
          <a:xfrm>
            <a:off x="2644425" y="10711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2"/>
          <p:cNvSpPr/>
          <p:nvPr/>
        </p:nvSpPr>
        <p:spPr>
          <a:xfrm>
            <a:off x="28057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Demo Time</a:t>
            </a:r>
            <a:endParaRPr sz="5400" dirty="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79" name="Google Shape;379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87" name="Google Shape;387;p33"/>
          <p:cNvSpPr txBox="1">
            <a:spLocks noGrp="1"/>
          </p:cNvSpPr>
          <p:nvPr>
            <p:ph type="ctrTitle" idx="4294967295"/>
          </p:nvPr>
        </p:nvSpPr>
        <p:spPr>
          <a:xfrm>
            <a:off x="1275150" y="2152650"/>
            <a:ext cx="6593700" cy="7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Thanks!</a:t>
            </a:r>
            <a:endParaRPr sz="4800" dirty="0"/>
          </a:p>
        </p:txBody>
      </p:sp>
      <p:sp>
        <p:nvSpPr>
          <p:cNvPr id="388" name="Google Shape;388;p33"/>
          <p:cNvSpPr txBox="1">
            <a:spLocks noGrp="1"/>
          </p:cNvSpPr>
          <p:nvPr>
            <p:ph type="subTitle" idx="4294967295"/>
          </p:nvPr>
        </p:nvSpPr>
        <p:spPr>
          <a:xfrm>
            <a:off x="1275150" y="2880076"/>
            <a:ext cx="6593700" cy="16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Any questions?</a:t>
            </a:r>
            <a:endParaRPr dirty="0"/>
          </a:p>
        </p:txBody>
      </p:sp>
      <p:grpSp>
        <p:nvGrpSpPr>
          <p:cNvPr id="389" name="Google Shape;389;p33"/>
          <p:cNvGrpSpPr/>
          <p:nvPr/>
        </p:nvGrpSpPr>
        <p:grpSpPr>
          <a:xfrm>
            <a:off x="4080265" y="875670"/>
            <a:ext cx="983454" cy="925239"/>
            <a:chOff x="5972700" y="2330200"/>
            <a:chExt cx="411625" cy="387275"/>
          </a:xfrm>
        </p:grpSpPr>
        <p:sp>
          <p:nvSpPr>
            <p:cNvPr id="390" name="Google Shape;390;p3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Yor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145</Words>
  <Application>Microsoft Office PowerPoint</Application>
  <PresentationFormat>On-screen Show (16:9)</PresentationFormat>
  <Paragraphs>47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Abel</vt:lpstr>
      <vt:lpstr>Roboto Slab</vt:lpstr>
      <vt:lpstr>York template</vt:lpstr>
      <vt:lpstr>Weather Alert Bot</vt:lpstr>
      <vt:lpstr>Project Overview</vt:lpstr>
      <vt:lpstr>Project Interfaces</vt:lpstr>
      <vt:lpstr>Main challenges</vt:lpstr>
      <vt:lpstr>What we learned/would change</vt:lpstr>
      <vt:lpstr>Example HTTP Request and Response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Alert Bot</dc:title>
  <dc:creator>Stephen W Haugland</dc:creator>
  <cp:lastModifiedBy>gmarler77@outlook.com</cp:lastModifiedBy>
  <cp:revision>11</cp:revision>
  <dcterms:modified xsi:type="dcterms:W3CDTF">2019-12-10T17:04:38Z</dcterms:modified>
</cp:coreProperties>
</file>