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37359-F37F-C247-8CBC-35D95750E158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5E311-3504-E141-9206-747856E58B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2194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2BA4-D9C9-6A4D-87BA-EA7B7C1A7491}" type="datetimeFigureOut">
              <a:rPr lang="pt-BR" smtClean="0"/>
              <a:t>14/03/2016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18A1-4531-4C40-B155-10E3CA9370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6276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87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98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3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6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63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49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374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68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532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78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59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4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73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3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14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1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18A1-4531-4C40-B155-10E3CA937072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LABORATÓRIO DE INFORMÁTICA IV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86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FDE-890A-B442-8762-86408C151B7D}" type="datetime1">
              <a:rPr lang="pt-PT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3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C631-54DE-E743-B43F-77155383EC29}" type="datetime1">
              <a:rPr lang="pt-PT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3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0876-9F31-1A47-8238-331C83493A37}" type="datetime1">
              <a:rPr lang="pt-PT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FD97-4DAC-1943-A7EF-73BCE43A1C5E}" type="datetime1">
              <a:rPr lang="pt-PT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BC9C-E8A6-6649-AE31-6A0CDFA51198}" type="datetime1">
              <a:rPr lang="pt-PT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45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E149-4790-304A-9127-B12406D86B6E}" type="datetime1">
              <a:rPr lang="pt-PT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16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53E3-F00F-DC43-B91D-6296A7FDCEB0}" type="datetime1">
              <a:rPr lang="pt-PT" smtClean="0"/>
              <a:t>14/03/2016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94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F880-72CF-B646-9860-FF5CA35765D8}" type="datetime1">
              <a:rPr lang="pt-PT" smtClean="0"/>
              <a:t>14/03/2016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0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136B-05DB-CE47-93F0-A9DA41898AC7}" type="datetime1">
              <a:rPr lang="pt-PT" smtClean="0"/>
              <a:t>14/03/2016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0EC9-2770-E244-8626-276677164F26}" type="datetime1">
              <a:rPr lang="pt-PT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8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A51D-5514-AB4E-B577-ED495763BB9E}" type="datetime1">
              <a:rPr lang="pt-PT" smtClean="0"/>
              <a:t>14/03/2016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8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84A-F34A-684E-8B7C-05525234895B}" type="datetime1">
              <a:rPr lang="pt-PT" smtClean="0"/>
              <a:t>14/03/2016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Grupo de Projecto de LI IV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40B4-4448-2E4B-98A1-15363836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6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ptp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n.ufpe.br/~gamr/FAFICA/Desenvolvimento%20de%20sistemas/XP.pdf" TargetMode="External"/><Relationship Id="rId5" Type="http://schemas.openxmlformats.org/officeDocument/2006/relationships/hyperlink" Target="https://www.youtube.com/watch?v=9xqqvwaua7w" TargetMode="External"/><Relationship Id="rId4" Type="http://schemas.openxmlformats.org/officeDocument/2006/relationships/hyperlink" Target="http://ulbra.inf.br/joomla/images/documentos/TCCs/2011_02/TCC_CLEO_HICKMANN_JUNIOR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0108" y="1353602"/>
            <a:ext cx="8201892" cy="1246909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TRABALHO DE LABORAT</a:t>
            </a:r>
            <a:r>
              <a:rPr lang="pt-PT" sz="4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ÓRIO DE INFORMÁTICA IV</a:t>
            </a:r>
            <a:endParaRPr lang="pt-BR" sz="4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8192" y="3199981"/>
            <a:ext cx="10831946" cy="1278449"/>
          </a:xfrm>
        </p:spPr>
        <p:txBody>
          <a:bodyPr/>
          <a:lstStyle/>
          <a:p>
            <a:endParaRPr lang="pt-BR" dirty="0" smtClean="0"/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 DE DESENVOLVIMENTO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ÁGIL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32899" y="5634144"/>
            <a:ext cx="3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MARÇO DE 2016</a:t>
            </a:r>
          </a:p>
        </p:txBody>
      </p:sp>
      <p:sp>
        <p:nvSpPr>
          <p:cNvPr id="8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eXtreme Programming</a:t>
            </a:r>
            <a:endParaRPr lang="pt-BR" i="1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Uma das metodologias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ágeis mais utilizadas atualmente;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Desenvolvida para: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Equipas médias e pequenas (2 a 12 pessoas).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Requisitos vagos e em constante evolução;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 (Extreme Programming)</a:t>
            </a:r>
            <a:endParaRPr lang="pt-BR" i="1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buFont typeface="Courier New" charset="0"/>
              <a:buChar char="o"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Extreme </a:t>
            </a:r>
            <a:r>
              <a:rPr lang="pt-BR" sz="2000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Programming</a:t>
            </a:r>
            <a:r>
              <a:rPr lang="pt-PT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é a metodologia </a:t>
            </a:r>
            <a:r>
              <a:rPr lang="pt-PT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ágil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mais conhecida;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Courier New" charset="0"/>
              <a:buChar char="o"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Baseadas em cinco valores, alguns princípios e várias práticas;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637308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 </a:t>
            </a:r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Os Cinco Valores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1610436"/>
            <a:ext cx="10515600" cy="4263891"/>
          </a:xfrm>
        </p:spPr>
        <p:txBody>
          <a:bodyPr>
            <a:noAutofit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Comunicação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Para um projeto de sucesso é necessário muita interação entre os membros da equipa;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BR" sz="2000" b="1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Feedback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 As respostas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às decisões tomadas devem ser rápidas e visíveis;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Coragem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Alterar um código em produção, exige muita coragem e responsabilidade</a:t>
            </a:r>
            <a:r>
              <a:rPr lang="pt-PT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;</a:t>
            </a: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Simplicidade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 Um dos valores mais importantes é simplicidade. Normalmente o que o cliente quer é muito mais simples do que aquilo que os programadores constroem</a:t>
            </a:r>
            <a:r>
              <a:rPr lang="pt-PT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;</a:t>
            </a: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Respeito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 Todos têm sua importância dentro da equipa e devem ser respeitados e valorizados.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Laborat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ório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</a:t>
            </a:r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</a:t>
            </a:r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Papéis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buFont typeface="Courier New" charset="0"/>
              <a:buChar char="o"/>
              <a:defRPr/>
            </a:pPr>
            <a:r>
              <a:rPr lang="pt-BR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Programadores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ocupa o principal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papel.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Ele analisa, projeta, testa,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codifica com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objetivo de produzir código de alta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qualidade;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Courier New" charset="0"/>
              <a:buChar char="o"/>
              <a:defRPr/>
            </a:pPr>
            <a:r>
              <a:rPr lang="pt-BR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Consultor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é necessário apenas em algumas situações onde se precisa de alguém com um elevado nível de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conhecimento;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Courier New" charset="0"/>
              <a:buChar char="o"/>
              <a:defRPr/>
            </a:pPr>
            <a:r>
              <a:rPr lang="pt-PT" sz="2000" b="1" i="1" dirty="0" err="1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Tester</a:t>
            </a: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Valida o sistema junto do cliente. Pode também desempenhar outras funções;</a:t>
            </a:r>
          </a:p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BR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Cliente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 Em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o cliente faz parte da equipa. Ele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escolhe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que vai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feito primeiro e o que deve ser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adiado;</a:t>
            </a: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Laborat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ório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</a:t>
            </a:r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 </a:t>
            </a:r>
            <a:r>
              <a:rPr lang="pt-PT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Práticas Recomendadas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Testes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–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Kent Beck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diz que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código sem teste não existe. Os testes devem ser escritos de preferência antes do desenvolvimento;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pt-PT" sz="2000" b="1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constantes melhorias no projeto do software para aumentar sua capacidade de se adaptar a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mudanças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Programação em pares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Enquanto um é responsável pela escrita do código o outro é observa o código já feito e pensa em alternativas para o melhorar, tornando-o mais simples e possíveis erros que o código pode vir a ter;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Propriedade Coletiva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O código fonte não pertence a um único programador.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Laborat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ório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 </a:t>
            </a:r>
            <a:r>
              <a:rPr lang="pt-BR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</a:t>
            </a:r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</a:t>
            </a:r>
            <a:r>
              <a:rPr lang="pt-PT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áticas </a:t>
            </a:r>
            <a:r>
              <a:rPr lang="pt-PT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Recomendadas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807114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Interação Contínua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As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funcionalidades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só podem ser integradas se não houver erros, caso contrário os erros devem ser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corrigidos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Semana de 40 Horas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Para um desenvolvimento rápido é recomendado que o programador não trabalhe mais de oito horas diárias;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Cliente Sempre Presente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O cliente não é alguém de fora, mas sim um membro da equipa.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Padrões de codificação</a:t>
            </a: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 Como no </a:t>
            </a:r>
            <a:r>
              <a:rPr lang="pt-PT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a prática de programar em pares é como então é necessário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que se tenha padrões de codificação. O objetivo é que todos programem da mesma forma, facilitando o entendimento do código e as alterações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Laborat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ório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Conclusão</a:t>
            </a:r>
            <a:endParaRPr lang="pt-PT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807114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No </a:t>
            </a:r>
            <a:r>
              <a:rPr lang="pt-BR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Desenvolvimento Tradicional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os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sistemas são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previsíveis e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construídos através de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um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planeamento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meticuloso e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extenso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;</a:t>
            </a:r>
            <a:endParaRPr lang="pt-BR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No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pt-BR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Desenvolvimento </a:t>
            </a:r>
            <a:r>
              <a:rPr lang="pt-PT" sz="2000" b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Ágil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Software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 alta qualidade adaptativa é desenvolvido por pequenas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equipas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que usam o princípio do </a:t>
            </a:r>
            <a:r>
              <a:rPr lang="pt-BR" sz="2000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design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contínuo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 os 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testes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são realizados com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base no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feedback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;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Extreme Programming (XP)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é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uma metodologia de desenvolvimento que permite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criar sistemas de melhor qualidade, que são produzidos em menos tempo e de forma mais econômica que o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habitual.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Tais objetivos são alcançados através de um pequeno conjunto de valores, princípios e práticas, que diferem substancialmente da forma tradicional de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desenvolver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software.</a:t>
            </a: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Laborat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ório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Referências Bibliográficas 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PRESSMAN, Roger S. Engenharia de Software. 6ª ed. McGraw-Hill, 2006.</a:t>
            </a:r>
            <a:endParaRPr lang="pt-BR" sz="2000" b="1" i="1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  <a:hlinkClick r:id="rId3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  <a:hlinkClick r:id="rId3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3"/>
              </a:rPr>
              <a:t>http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3"/>
              </a:rPr>
              <a:t>://agilemanifesto.org/iso/ptpt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3"/>
              </a:rPr>
              <a:t>/</a:t>
            </a:r>
            <a:endParaRPr lang="pt-BR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4"/>
              </a:rPr>
              <a:t>ulbra.inf.br/joomla/images/documentos/TCCs/2011_02/TCC_CLEO_HICKMANN_JUNIOR.pdf</a:t>
            </a:r>
            <a:endParaRPr lang="pt-BR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5"/>
              </a:rPr>
              <a:t>www.youtube.com/watch?v=9xqqvwaua7w</a:t>
            </a:r>
            <a:endParaRPr lang="pt-BR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6"/>
              </a:rPr>
              <a:t>http://www.cin.ufpe.br/~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  <a:hlinkClick r:id="rId6"/>
              </a:rPr>
              <a:t>gamr/FAFICA/Desenvolvimento%20de%20sistemas/XP.pdf</a:t>
            </a:r>
            <a:endParaRPr lang="pt-BR" sz="2000" dirty="0" smtClean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BR" b="1" dirty="0" err="1" smtClean="0">
                <a:latin typeface="Times New Roman" charset="0"/>
                <a:ea typeface="Times New Roman" charset="0"/>
                <a:cs typeface="Times New Roman" charset="0"/>
              </a:rPr>
              <a:t>Laborat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ório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0108" y="1353602"/>
            <a:ext cx="8201892" cy="1246909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TRABALHO DE LABORAT</a:t>
            </a:r>
            <a:r>
              <a:rPr lang="pt-PT" sz="4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ÓRIO DE INFORMÁTICA IV</a:t>
            </a:r>
            <a:endParaRPr lang="pt-BR" sz="4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8192" y="3199981"/>
            <a:ext cx="10831946" cy="1278449"/>
          </a:xfrm>
        </p:spPr>
        <p:txBody>
          <a:bodyPr/>
          <a:lstStyle/>
          <a:p>
            <a:endParaRPr lang="pt-BR" dirty="0" smtClean="0"/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 DE DESENVOLVIMENTO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ÁGIL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32899" y="5634144"/>
            <a:ext cx="326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MARÇO DE 2016</a:t>
            </a:r>
          </a:p>
        </p:txBody>
      </p:sp>
      <p:sp>
        <p:nvSpPr>
          <p:cNvPr id="8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Metodologias de Desenvolvimento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Autofit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Representação simplificada do processo;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Conjunto de práticas recomendadas para o desenvolvimento de </a:t>
            </a:r>
            <a:r>
              <a:rPr lang="pt-PT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software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;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Auxiliar no desenvolvimento de </a:t>
            </a:r>
            <a:r>
              <a:rPr lang="pt-PT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software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;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 Tradicionais e Metodologias Ágeis;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 Tradicionais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É muito conhecida como “orientada à documentação”;</a:t>
            </a:r>
          </a:p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Dividem o processo em etapas bem definidas e fechadas;</a:t>
            </a:r>
          </a:p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Courier New" charset="0"/>
              <a:buChar char="o"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Muito utilizada no passado, gerava um alto custo em alterações, resultante do limitado acesso aos computadores e da falta de tecnologias para a </a:t>
            </a:r>
            <a:r>
              <a:rPr lang="pt-PT" sz="2000" i="1" dirty="0" err="1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debug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e análise de código</a:t>
            </a:r>
            <a:r>
              <a:rPr lang="pt-PT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;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7452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 Tradicionais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Um Exemplo de metodologia tradicional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é o modelo em Cascata: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50" y="3253945"/>
            <a:ext cx="6542376" cy="2620382"/>
          </a:xfrm>
          <a:prstGeom prst="rect">
            <a:avLst/>
          </a:prstGeom>
        </p:spPr>
      </p:pic>
      <p:sp>
        <p:nvSpPr>
          <p:cNvPr id="7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BR" b="1" dirty="0" err="1" smtClean="0">
                <a:latin typeface="Times New Roman" charset="0"/>
                <a:ea typeface="Times New Roman" charset="0"/>
                <a:cs typeface="Times New Roman" charset="0"/>
              </a:rPr>
              <a:t>Laborat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ório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 Tradicionais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Problemas: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Divis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ão distinta de fases no projeto gera inflexibilidade uma vez que raramente os projetos seguem um fluxo sequencial;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Requisitos totalmente especificado e “congelado” na primeira fase do projeto dificultam futuras mudanças;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Arquitetura especificada e “congelada” na segunda fase do projeto torna a arquitetura pouco confiável diante de possíveis mudanças de requisitos;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Grande dificuldade de alterações no projeto depois de decisões já tomadas.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Courier New" charset="0"/>
              <a:buChar char="o"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 </a:t>
            </a:r>
            <a:r>
              <a:rPr lang="pt-PT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Ágeis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 termo “metodologias ágeis” ganhou algum impacto no ano 2001 quando um pequeno grupo composto por dezessete especialistas em processos de desenvolvimento de software se reuniu na cidade norte-americana de Utah. Com isso, houve a criação da Aliança Ágil, que posteriormente estabeleceu o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Manifesto for Agile Software Development.</a:t>
            </a: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748145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 </a:t>
            </a:r>
            <a:r>
              <a:rPr lang="pt-BR" dirty="0" err="1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vs</a:t>
            </a:r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Mudanças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5755" y="2043170"/>
            <a:ext cx="10515600" cy="36576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Comparando as metodologias clássicas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com as metodologias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ágeis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é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possível observar que conforme o projeto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chega ao fim o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custo da mudança sobe exponencialmente, enquanto que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numa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 ágil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 custo mantem-se. </a:t>
            </a:r>
            <a:r>
              <a:rPr lang="pt-BR" sz="20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33" y="3620530"/>
            <a:ext cx="8458200" cy="26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Times New Roman" charset="0"/>
                <a:ea typeface="Times New Roman" charset="0"/>
                <a:cs typeface="Times New Roman" charset="0"/>
              </a:rPr>
              <a:t>Metodologias </a:t>
            </a:r>
            <a:r>
              <a:rPr lang="pt-PT" dirty="0" smtClean="0">
                <a:latin typeface="Times New Roman" charset="0"/>
                <a:ea typeface="Times New Roman" charset="0"/>
                <a:cs typeface="Times New Roman" charset="0"/>
              </a:rPr>
              <a:t>Ágeis</a:t>
            </a:r>
            <a:endParaRPr lang="pt-B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Autofit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Metodologias </a:t>
            </a: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ágeis são aplicadas a pequenos projetos ou projetos com baixa complexidade utilizando ciclos iterativos, tolerância a mudança, proximidade da equipa, entre outros.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Geralmente é adotado por pequenas equipas (entre três a dez pessoas).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</a:pPr>
            <a:endParaRPr lang="pt-PT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Alguns exemplos de metodologias ágeis :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XP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Scrum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OpenUP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AUP</a:t>
            </a: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782" y="1233054"/>
            <a:ext cx="8869218" cy="59574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O aparecimento de XP</a:t>
            </a:r>
            <a:endParaRPr lang="pt-BR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782" y="2216727"/>
            <a:ext cx="10515600" cy="3657600"/>
          </a:xfrm>
        </p:spPr>
        <p:txBody>
          <a:bodyPr>
            <a:normAutofit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Em meados de 1990,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Kent Beck 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procurou formas mais simples e eficientes de desenvolver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software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. 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Identificou o que tornava simples e o que dificultava o desenvolvimento de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software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. 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endParaRPr lang="pt-BR" sz="20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Char char="o"/>
              <a:tabLst/>
              <a:defRPr/>
            </a:pP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Em Março de 1996, ele iniciou o projeto C3 na </a:t>
            </a:r>
            <a:r>
              <a:rPr lang="pt-BR" sz="2000" i="1" dirty="0" err="1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Crysler</a:t>
            </a:r>
            <a:r>
              <a:rPr lang="pt-BR" sz="20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trazendo novos conceitos que resultaram na metodologia </a:t>
            </a:r>
            <a:r>
              <a:rPr lang="pt-BR" sz="2000" i="1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eXtreme Programming.</a:t>
            </a:r>
            <a:endParaRPr lang="pt-BR" sz="2000" i="1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782782" y="6356350"/>
            <a:ext cx="7370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Grupo de Projecto de 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Laboratórios de 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Inform</a:t>
            </a:r>
            <a:r>
              <a:rPr lang="pt-PT" b="1" dirty="0" smtClean="0">
                <a:latin typeface="Times New Roman" charset="0"/>
                <a:ea typeface="Times New Roman" charset="0"/>
                <a:cs typeface="Times New Roman" charset="0"/>
              </a:rPr>
              <a:t>ática</a:t>
            </a:r>
            <a:r>
              <a:rPr lang="pt-BR" b="1" dirty="0" smtClean="0">
                <a:latin typeface="Times New Roman" charset="0"/>
                <a:ea typeface="Times New Roman" charset="0"/>
                <a:cs typeface="Times New Roman" charset="0"/>
              </a:rPr>
              <a:t> IV</a:t>
            </a:r>
            <a:endParaRPr lang="pt-BR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1324</Words>
  <Application>Microsoft Office PowerPoint</Application>
  <PresentationFormat>Ecrã Panorâmico</PresentationFormat>
  <Paragraphs>166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Tema do Office</vt:lpstr>
      <vt:lpstr>TRABALHO DE LABORATÓRIO DE INFORMÁTICA IV</vt:lpstr>
      <vt:lpstr>Metodologias de Desenvolvimento</vt:lpstr>
      <vt:lpstr>Metodologia Tradicionais</vt:lpstr>
      <vt:lpstr>Metodologia Tradicionais</vt:lpstr>
      <vt:lpstr>Metodologia Tradicionais</vt:lpstr>
      <vt:lpstr>Metodologia Ágeis</vt:lpstr>
      <vt:lpstr>Metodologia vs Mudanças</vt:lpstr>
      <vt:lpstr>Metodologias Ágeis</vt:lpstr>
      <vt:lpstr>O aparecimento de XP</vt:lpstr>
      <vt:lpstr>eXtreme Programming</vt:lpstr>
      <vt:lpstr>XP (Extreme Programming)</vt:lpstr>
      <vt:lpstr>XP – Os Cinco Valores</vt:lpstr>
      <vt:lpstr>XP –Papéis</vt:lpstr>
      <vt:lpstr>XP – Práticas Recomendadas</vt:lpstr>
      <vt:lpstr>XP – Práticas Recomendadas</vt:lpstr>
      <vt:lpstr>Conclusão</vt:lpstr>
      <vt:lpstr>Referências Bibliográficas </vt:lpstr>
      <vt:lpstr>TRABALHO DE LABORATÓRIO DE INFORMÁTICA IV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LABORATÓRIO DE INFORMÁTICA IV</dc:title>
  <dc:creator>Judson Quissanga Coge Paiva</dc:creator>
  <cp:lastModifiedBy>gil gonçalves</cp:lastModifiedBy>
  <cp:revision>51</cp:revision>
  <dcterms:created xsi:type="dcterms:W3CDTF">2016-03-12T21:38:33Z</dcterms:created>
  <dcterms:modified xsi:type="dcterms:W3CDTF">2016-03-14T15:09:43Z</dcterms:modified>
</cp:coreProperties>
</file>