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4" r:id="rId4"/>
    <p:sldId id="258" r:id="rId5"/>
    <p:sldId id="268" r:id="rId6"/>
    <p:sldId id="260" r:id="rId7"/>
    <p:sldId id="265" r:id="rId8"/>
    <p:sldId id="267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4" autoAdjust="0"/>
    <p:restoredTop sz="94660"/>
  </p:normalViewPr>
  <p:slideViewPr>
    <p:cSldViewPr snapToGrid="0">
      <p:cViewPr>
        <p:scale>
          <a:sx n="70" d="100"/>
          <a:sy n="70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6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2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63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72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95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26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47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1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9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20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420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81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4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44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BE9D-8F36-4E24-B050-FC84163FB5D7}" type="datetimeFigureOut">
              <a:rPr lang="pt-PT" smtClean="0"/>
              <a:t>30/03/2016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1CBD25-305E-4E24-A388-EA4E339F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04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Turismo" TargetMode="External"/><Relationship Id="rId3" Type="http://schemas.openxmlformats.org/officeDocument/2006/relationships/hyperlink" Target="https://www.pwc.pt/pt/publicacoes/imagens/2014/pwc_desafios_do_turismo.pdf" TargetMode="External"/><Relationship Id="rId7" Type="http://schemas.openxmlformats.org/officeDocument/2006/relationships/hyperlink" Target="http://www.publituris.pt/2014/04/26/portugal-eleito-melhor-pais-para-visitar/" TargetMode="External"/><Relationship Id="rId2" Type="http://schemas.openxmlformats.org/officeDocument/2006/relationships/hyperlink" Target="http://www.jornaldenegocios.pt/empresas/detalhe/cinco_graficos_que_mostram_a_evolucao_do_turismo_em_portug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ttc.org/-/media/files/reports/economic%20impact%20research/countries%202015/portugal2015.pdf" TargetMode="External"/><Relationship Id="rId5" Type="http://schemas.openxmlformats.org/officeDocument/2006/relationships/hyperlink" Target="http://www.publico.pt/economia/noticia/turismo-pesa-mais-no-emprego-e-na-economia-em-portugal-do-que-no-resto-do-mundo-1629417" TargetMode="External"/><Relationship Id="rId10" Type="http://schemas.openxmlformats.org/officeDocument/2006/relationships/hyperlink" Target="http://www.cntraveller.com/" TargetMode="External"/><Relationship Id="rId4" Type="http://schemas.openxmlformats.org/officeDocument/2006/relationships/hyperlink" Target="https://www.ine.pt/xportal/xmain?xpgid=ine_main&amp;xpid=INE" TargetMode="External"/><Relationship Id="rId9" Type="http://schemas.openxmlformats.org/officeDocument/2006/relationships/hyperlink" Target="http://www.sol.pt/noticia/104272/cond%C3%A9-nast-traveler-volta-a-eleger-portugal-como-melhor-pa%C3%ADs-para-viaja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2">
                <a:lumMod val="40000"/>
                <a:lumOff val="6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411" y="2526648"/>
            <a:ext cx="8957256" cy="1671866"/>
          </a:xfrm>
        </p:spPr>
        <p:txBody>
          <a:bodyPr>
            <a:normAutofit fontScale="90000"/>
          </a:bodyPr>
          <a:lstStyle/>
          <a:p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turístico </a:t>
            </a:r>
            <a:endParaRPr lang="pt-PT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09470"/>
            <a:ext cx="2640170" cy="13200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3183" y="1429556"/>
            <a:ext cx="575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Universidade do Minho</a:t>
            </a:r>
          </a:p>
          <a:p>
            <a:r>
              <a:rPr lang="pt-PT" dirty="0" smtClean="0"/>
              <a:t>Mestrado Integrado em Engenharia Informática</a:t>
            </a:r>
          </a:p>
          <a:p>
            <a:r>
              <a:rPr lang="pt-PT" dirty="0" smtClean="0"/>
              <a:t>Laboratórios de Informática 4</a:t>
            </a:r>
          </a:p>
          <a:p>
            <a:endParaRPr lang="pt-PT" dirty="0"/>
          </a:p>
        </p:txBody>
      </p:sp>
      <p:grpSp>
        <p:nvGrpSpPr>
          <p:cNvPr id="6" name="Grupo 5"/>
          <p:cNvGrpSpPr/>
          <p:nvPr/>
        </p:nvGrpSpPr>
        <p:grpSpPr>
          <a:xfrm>
            <a:off x="5157988" y="5138670"/>
            <a:ext cx="6175421" cy="1569660"/>
            <a:chOff x="5157988" y="5138670"/>
            <a:chExt cx="6175421" cy="1569660"/>
          </a:xfrm>
        </p:grpSpPr>
        <p:sp>
          <p:nvSpPr>
            <p:cNvPr id="7" name="CaixaDeTexto 6"/>
            <p:cNvSpPr txBox="1"/>
            <p:nvPr/>
          </p:nvSpPr>
          <p:spPr>
            <a:xfrm>
              <a:off x="7585656" y="5138670"/>
              <a:ext cx="37477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A61044 Diogo Tavares</a:t>
              </a:r>
            </a:p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A67738 Gil Gonçalves</a:t>
              </a:r>
            </a:p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A61061 Pedro Lima</a:t>
              </a:r>
            </a:p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E6846   </a:t>
              </a:r>
              <a:r>
                <a:rPr lang="pt-PT" sz="2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Judson</a:t>
              </a:r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Paiva</a:t>
              </a:r>
              <a:endPara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157988" y="5692667"/>
              <a:ext cx="1584102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Grupo </a:t>
              </a:r>
              <a:r>
                <a:rPr lang="pt-PT" sz="2400" dirty="0"/>
                <a:t>6</a:t>
              </a:r>
            </a:p>
          </p:txBody>
        </p:sp>
        <p:sp>
          <p:nvSpPr>
            <p:cNvPr id="9" name="Chaveta à esquerda 8"/>
            <p:cNvSpPr/>
            <p:nvPr/>
          </p:nvSpPr>
          <p:spPr>
            <a:xfrm>
              <a:off x="7263685" y="5138670"/>
              <a:ext cx="193183" cy="1569660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7214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Referências Bibliográficas </a:t>
            </a:r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999704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www.jornaldenegocios.pt/empresas/detalhe/cinco_graficos_que_mostram_a_evolucao_do_turismo_em_portugal.html</a:t>
            </a:r>
            <a:endParaRPr lang="pt-PT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www.pwc.pt/pt/publicacoes/imagens/2014/pwc_desafios_do_turismo.pdf</a:t>
            </a:r>
            <a:endParaRPr lang="pt-PT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https://www.ine.pt/xportal/xmain?xpgid=ine_main&amp;xpid=INE</a:t>
            </a:r>
            <a:endParaRPr lang="pt-PT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http://www.publico.pt/economia/noticia/turismo-pesa-mais-no-emprego-e-na-economia-em-portugal-do-que-no-resto-do-mundo-1629417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https://www.wttc.org/-/media/files/reports/economic%20impact%20research/countries%202015/portugal2015.pdf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http://www.publituris.pt/2014/04/26/portugal-eleito-melhor-pais-para-visitar/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https://pt.wikipedia.org/wiki/Turismo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http://www.sol.pt/noticia/104272/cond%C3%A9-nast-traveler-volta-a-eleger-portugal-como-melhor-pa%C3%ADs-para-viajar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http://www.cntraveller.com/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742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2">
                <a:lumMod val="40000"/>
                <a:lumOff val="6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411" y="2526648"/>
            <a:ext cx="8957256" cy="1671866"/>
          </a:xfrm>
        </p:spPr>
        <p:txBody>
          <a:bodyPr>
            <a:normAutofit fontScale="90000"/>
          </a:bodyPr>
          <a:lstStyle/>
          <a:p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turístico </a:t>
            </a:r>
            <a:endParaRPr lang="pt-PT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09470"/>
            <a:ext cx="2640170" cy="13200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3183" y="1429556"/>
            <a:ext cx="575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Universidade do Minho</a:t>
            </a:r>
          </a:p>
          <a:p>
            <a:r>
              <a:rPr lang="pt-PT" dirty="0" smtClean="0"/>
              <a:t>Mestrado Integrado em Engenharia Informática</a:t>
            </a:r>
          </a:p>
          <a:p>
            <a:r>
              <a:rPr lang="pt-PT" dirty="0" smtClean="0"/>
              <a:t>Laboratórios de Informática 4</a:t>
            </a:r>
          </a:p>
          <a:p>
            <a:endParaRPr lang="pt-PT" dirty="0"/>
          </a:p>
        </p:txBody>
      </p:sp>
      <p:grpSp>
        <p:nvGrpSpPr>
          <p:cNvPr id="6" name="Grupo 5"/>
          <p:cNvGrpSpPr/>
          <p:nvPr/>
        </p:nvGrpSpPr>
        <p:grpSpPr>
          <a:xfrm>
            <a:off x="5157988" y="5138670"/>
            <a:ext cx="6204918" cy="1569660"/>
            <a:chOff x="5157988" y="5138670"/>
            <a:chExt cx="6204918" cy="1569660"/>
          </a:xfrm>
        </p:grpSpPr>
        <p:sp>
          <p:nvSpPr>
            <p:cNvPr id="7" name="CaixaDeTexto 6"/>
            <p:cNvSpPr txBox="1"/>
            <p:nvPr/>
          </p:nvSpPr>
          <p:spPr>
            <a:xfrm>
              <a:off x="7615153" y="5138670"/>
              <a:ext cx="37477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A61044 Diogo Tavares</a:t>
              </a:r>
            </a:p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A67738 Gil Gonçalves</a:t>
              </a:r>
            </a:p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A61061 Pedro Lima</a:t>
              </a:r>
            </a:p>
            <a:p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E6846   </a:t>
              </a:r>
              <a:r>
                <a:rPr lang="pt-PT" sz="2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Judson</a:t>
              </a:r>
              <a:r>
                <a:rPr lang="pt-PT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Paiva</a:t>
              </a:r>
              <a:endPara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157988" y="5692667"/>
              <a:ext cx="1584102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PT" sz="2400" dirty="0" smtClean="0"/>
                <a:t>Grupo </a:t>
              </a:r>
              <a:r>
                <a:rPr lang="pt-PT" sz="2400" dirty="0"/>
                <a:t>6</a:t>
              </a:r>
            </a:p>
          </p:txBody>
        </p:sp>
        <p:sp>
          <p:nvSpPr>
            <p:cNvPr id="9" name="Chaveta à esquerda 8"/>
            <p:cNvSpPr/>
            <p:nvPr/>
          </p:nvSpPr>
          <p:spPr>
            <a:xfrm>
              <a:off x="7263685" y="5138670"/>
              <a:ext cx="193183" cy="1569660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32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 Apresentação</a:t>
            </a:r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caso de estudo;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 do caso de estudo;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Caso de Estudo;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 e Objetivos;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da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e Fases do Projeto.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Referências Bibliográficas.</a:t>
            </a: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caso de estudo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458929"/>
          </a:xfrm>
        </p:spPr>
        <p:txBody>
          <a:bodyPr>
            <a:normAutofit/>
          </a:bodyPr>
          <a:lstStyle/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anos milhões de pessoas trocam o conforto do seu lar para passarem uma ou mais semanas num sitio diferente ao que estão habituados.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necessário que sejam bem aconselhados quando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as ferias corram da melhor forma possível.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a escolha do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turista seja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mais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comoda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possível e para que a informação que ele procura seja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ampla e de fácil acesso, é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 o desenvolvimento de uma aplicação que permita o turista consultar informações sobre os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locais.</a:t>
            </a:r>
            <a:endParaRPr lang="pt-P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6862" y="624110"/>
            <a:ext cx="8911687" cy="1280890"/>
          </a:xfrm>
        </p:spPr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 do caso de estudo</a:t>
            </a:r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56862" y="2258961"/>
            <a:ext cx="8911687" cy="4215581"/>
          </a:xfrm>
        </p:spPr>
        <p:txBody>
          <a:bodyPr>
            <a:normAutofit/>
          </a:bodyPr>
          <a:lstStyle/>
          <a:p>
            <a:pPr algn="just"/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Turista é um visitante que se desloca voluntariamente por período de tempo igual ou superior a vinte e quatro horas para local diferente da sua residência e do seu 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emprego.</a:t>
            </a:r>
          </a:p>
          <a:p>
            <a:pPr marL="0" indent="0" algn="just">
              <a:buNone/>
            </a:pPr>
            <a:endParaRPr lang="pt-PT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excelente exemplo de um destino turístico temos Portugal. Com um clima ameno, 3000 horas de sol por ano e 850 km de esplêndidas praias banhadas pelo oceano Atlântico fazem de Portugal o destino perfeito para todas as estações. Portugal apresenta também um património material para ser visitado, como é o caso de castelos, igrejas, mosteiros entre outros.</a:t>
            </a:r>
          </a:p>
          <a:p>
            <a:pPr algn="just"/>
            <a:endParaRPr lang="pt-PT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Caso de Estudo;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311445"/>
          </a:xfrm>
        </p:spPr>
        <p:txBody>
          <a:bodyPr>
            <a:normAutofit/>
          </a:bodyPr>
          <a:lstStyle/>
          <a:p>
            <a:pPr algn="just"/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acordo com as estatísticas da OMT em 2009 aconteceram 880 milhões de chegadas de turistas internacionais, um decréscimo de 4,4% em relação a 2008 que teve 917 milhões de visitantes. Para 2010 o turismo recuperou-se e as chegadas de turistas atingiram 940 milhões. A região mais afetada pela crise económica foi Europa, com uma redução de 5,6%. Porém, os países mais visitados pelos turistas internacionais entre 2006 e em 2010 são europeus.</a:t>
            </a:r>
          </a:p>
          <a:p>
            <a:pPr algn="just"/>
            <a:endParaRPr lang="pt-PT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mais de 12 de milhões de pessoas visitam Portugal, como tal é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benéfico um </a:t>
            </a:r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extra que irá auxiliar qualquer pessoa que goste de conhecer novos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</a:t>
            </a:r>
            <a:r>
              <a:rPr lang="pt-P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pessoas.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40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PT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 e Objetivos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5" y="1690688"/>
            <a:ext cx="8955062" cy="4899640"/>
          </a:xfrm>
        </p:spPr>
        <p:txBody>
          <a:bodyPr>
            <a:normAutofit/>
          </a:bodyPr>
          <a:lstStyle/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turistas muitas vezes tem dificuldades em encontrar informação sobre os locais que querem visitar, chegar ao local pretendido, retirar informações sobre o local, etc. Por isso o objetivo da aplicação é um maior suporte aos turistas para que este tipo de problemas seja diminuído. </a:t>
            </a:r>
          </a:p>
          <a:p>
            <a:pPr algn="just"/>
            <a:endParaRPr lang="pt-PT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problema que os turistas também se deparam é o facto de se orientar por esses locais, podendo as vezes passar horas a procura de um local e acabar por não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local pretendido. Para evitar esse tipo de situações </a:t>
            </a:r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criamos o </a:t>
            </a:r>
            <a:r>
              <a:rPr lang="pt-PT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lang="pt-PT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</a:t>
            </a:r>
            <a:r>
              <a:rPr lang="pt-PT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da aplicação</a:t>
            </a:r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4" y="1825624"/>
            <a:ext cx="8760875" cy="3248651"/>
          </a:xfrm>
        </p:spPr>
        <p:txBody>
          <a:bodyPr>
            <a:normAutofit/>
          </a:bodyPr>
          <a:lstStyle/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Registar-se no </a:t>
            </a:r>
            <a:r>
              <a:rPr lang="pt-PT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website;</a:t>
            </a:r>
            <a:endParaRPr lang="pt-PT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informação sobre os locais a visitar;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 mapa dos locais a visitar;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 informação sobre os locais que visitou;</a:t>
            </a: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os locais visitar, avaliação que irá de 0 a 5.</a:t>
            </a:r>
            <a:endParaRPr lang="pt-P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pt-PT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e Fases do Projeto</a:t>
            </a:r>
            <a:r>
              <a:rPr lang="pt-PT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216101"/>
            <a:ext cx="8911687" cy="44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 </a:t>
            </a:r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escolhe de um destino é sempre importante porque os encargos a que essa escolha esta associada por custar uns bons milhares de euros. Por isso é necessário que a informação seja cada vez mais fiável.  Posto isto o objetivo da nossa aplicação é ajudar a que escolha do destino seja cada vez mais fiável, contribuindo assim para que o turista tenha uma ferias agradáveis. </a:t>
            </a:r>
          </a:p>
          <a:p>
            <a:pPr algn="just"/>
            <a:endParaRPr lang="pt-PT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outro objetivo irá ser na publicidade que essa região pode vir a ter graças a aplicação desenvolvida.</a:t>
            </a:r>
            <a:endParaRPr lang="pt-P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1422</TotalTime>
  <Words>508</Words>
  <Application>Microsoft Office PowerPoint</Application>
  <PresentationFormat>Ecrã Panorâmico</PresentationFormat>
  <Paragraphs>64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Haste</vt:lpstr>
      <vt:lpstr>Travel Camel  Guia turístico </vt:lpstr>
      <vt:lpstr>Estrutura da Apresentação</vt:lpstr>
      <vt:lpstr>Introdução ao caso de estudo</vt:lpstr>
      <vt:lpstr>Contextualização do caso de estudo</vt:lpstr>
      <vt:lpstr>Apresentação do Caso de Estudo; </vt:lpstr>
      <vt:lpstr>Motivação e Objetivos </vt:lpstr>
      <vt:lpstr>Descrição da aplicação</vt:lpstr>
      <vt:lpstr>Planeamento e Fases do Projeto </vt:lpstr>
      <vt:lpstr>Conclusão </vt:lpstr>
      <vt:lpstr>Referências Bibliográficas </vt:lpstr>
      <vt:lpstr>Travel Camel  Guia turístico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 gonçalves</dc:creator>
  <cp:lastModifiedBy>gil gonçalves</cp:lastModifiedBy>
  <cp:revision>26</cp:revision>
  <dcterms:created xsi:type="dcterms:W3CDTF">2016-03-27T20:37:21Z</dcterms:created>
  <dcterms:modified xsi:type="dcterms:W3CDTF">2016-03-30T15:41:21Z</dcterms:modified>
</cp:coreProperties>
</file>