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SBI News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16-06-2025 | 4 Articles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Investments, M&amp;A and Partnerships - Article 1/4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Joint Venture Established with Vietnam’s Leading IT Corporation FPT and SBI Holdings to Provide AI Solutions - sumitomocorp.com</a:t>
            </a:r>
          </a:p>
          <a:p>
            <a:pPr>
              <a:defRPr sz="1400"/>
            </a:pPr>
            <a:r>
              <a:t>📝 Summary: Joint Venture Established with Vietnam’s Leading IT Corporation FPT and SBI Holdings to Provide AI Solutions - sumitomocorp.com. http://www.sib.com/news/article/vietnam-tech-corporation-fPT-and-sBI-holdings-to-provide-ai-solutions.html#storylink=cpy.</a:t>
            </a:r>
          </a:p>
          <a:p>
            <a:pPr>
              <a:defRPr sz="1200" i="1"/>
            </a:pPr>
            <a:r>
              <a:t>📅 Published: Tue, 22 Apr 2025 07:00:00 GMT</a:t>
            </a:r>
          </a:p>
          <a:p>
            <a:pPr>
              <a:defRPr sz="1200"/>
            </a:pPr>
            <a:r>
              <a:t>📰 Source: sumitomocorp.com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https://news.google.com/rss/articles/CBMieEFVX3lxTE5qWmVYSzVqVUp6UFVpRHhOSkJzNXh0SThQNXJqaW80ZWpmcVo1b1lYRnE4N1JKMlJiT3ZQVmpieFBUSEU2dklQNzFJVENOdHVGWHF0azJMV3pESFJUZ1BQWHUtSDJLeE9vaHRMdV9vTjF4cDJnd21mLQ?oc=5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and Management - Article 2/4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Reliance Industries Sells Asian Paints Shares Worth Rs 7,703 Crore, SBI Mutual Fund Sole Buyer - NDTV Profit</a:t>
            </a:r>
          </a:p>
          <a:p>
            <a:pPr>
              <a:defRPr sz="1400"/>
            </a:pPr>
            <a:r>
              <a:t>📝 Summary: Reliance Industries Sells Asian Paints Shares Worth Rs 7,703 Crore, SBI Mutual Fund Sole Buyer - NDTV Profit. Reliance Industries sells shares worth Rs. 7,723 Crore to SBI.</a:t>
            </a:r>
          </a:p>
          <a:p>
            <a:pPr>
              <a:defRPr sz="1200" i="1"/>
            </a:pPr>
            <a:r>
              <a:t>📅 Published: Thu, 12 Jun 2025 13:06:23 GMT</a:t>
            </a:r>
          </a:p>
          <a:p>
            <a:pPr>
              <a:defRPr sz="1200"/>
            </a:pPr>
            <a:r>
              <a:t>📰 Source: NDTV Profit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ogFBVV95cUxNRXR2U08weDJndVowN0JCSzY1V1hXRERPN2M5dm1kSVhHZ3E3ejdMNDZSU3Y0OFdicWNrNjROYzB6TkxxQmdfcEJIdWRVYjd0Zl80OTg2Vm8yMzBnYlFTLU1hbllxdmNxTFdZOHFhaGlFS1oyeW44RUlkZTA4Q1lYcGxQV1lHU3FDNmZaY0JuMnRTcWg0NUU1QnNEMnRhNG9KYmfSAacBQVVfeXFMTWRSNVNMbWdWNFdZUE1VZ0dtb2FneTJmbng2X2l2OHJvTUdBZWJQQU92ejFhNjhodE9jbW5zR0pFOVNFVTBOc2t2bTZreWZtN25CNFdUc3pGVXkwbkh2cUNZLXJCZDh0Qk1Ncjd6Wk16WDkwNXdvMm0yci16aGNIdVpvY3NWT3dEVUNXR0xEbktvd0F6eHlpMzctRjlsLUVCYUt5UjVUdFU?oc=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Investments, M&amp;A and Partnerships - Article 3/4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Sumitomo Mitsui Financial Group And Sbi Holdings To Establish New Company For Asset Management Services, Aiming To Start Operations By End Of This Fiscal Year - marketscreener.com</a:t>
            </a:r>
          </a:p>
          <a:p>
            <a:pPr>
              <a:defRPr sz="1400"/>
            </a:pPr>
            <a:r>
              <a:t>📝 Summary: Sumitomo Mitsui Financial Group And Sbi Holdings To Establish New Company For Asset Management Services, Aiming To Start Operations By End Of This Fiscal Year - marketscreener.com.</a:t>
            </a:r>
          </a:p>
          <a:p>
            <a:pPr>
              <a:defRPr sz="1200" i="1"/>
            </a:pPr>
            <a:r>
              <a:t>📅 Published: Mon, 16 Jun 2025 01:57:07 GMT</a:t>
            </a:r>
          </a:p>
          <a:p>
            <a:pPr>
              <a:defRPr sz="1200"/>
            </a:pPr>
            <a:r>
              <a:t>📰 Source: marketscreener.com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nAJBVV95cUxOOC1rb0RsbjhtYkpBeFJGbjNPRlRNMnNPR3htQW54Z1FvWlVhUEtKektmSDhNTlRHM1I1RV9idlgxSGw5Sl9mZng0VFc1YWFqN3o2V0VzX1BvcXVXSEdSa0pCc3JrY0lHN1p6RVc3bHlKc1Nia0tXUmpQN3FfWkNsZGtrRGxSdmE1UlRwWmtkMnlxUy1fWktrN2ZNXzQxSWl3X3I2cS13SkxuMi1wVWdZeFlwZWxTb1ZKdDl0ajVzTzZKRGFlbExhRDNVdzdsWTdpQU1KQjllSHR2Mmh6UXJzWHgzWnZ0aWVYdlRPTDBWTVFWMFRfM3ZBT1Ntcll1TTE4b2FqZ2ZTSjdJbGRELW1lWG1CYmVaQmE5aExPNw?oc=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Strategy and Management - Article 4/4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600">
                <a:solidFill>
                  <a:srgbClr val="003366"/>
                </a:solidFill>
              </a:defRPr>
            </a:pPr>
            <a:r>
              <a:t>📰 ​​SBI General Insurance appoints Mohd. Arif Khan as Deputy CEO - People Matters - HR News</a:t>
            </a:r>
          </a:p>
          <a:p>
            <a:pPr>
              <a:defRPr sz="1400"/>
            </a:pPr>
            <a:r>
              <a:t>📝 Summary: SBI General Insurance appoints Mohd. Arif Khan as Deputy CEO. People Matters - HR News. SBI General insurance appoints Mr. Khan to be Deputy CEO of the company.</a:t>
            </a:r>
          </a:p>
          <a:p>
            <a:pPr>
              <a:defRPr sz="1200" i="1"/>
            </a:pPr>
            <a:r>
              <a:t>📅 Published: Fri, 13 Jun 2025 06:25:38 GMT</a:t>
            </a:r>
          </a:p>
          <a:p>
            <a:pPr>
              <a:defRPr sz="1200"/>
            </a:pPr>
            <a:r>
              <a:t>📰 Source: People Matters - HR News</a:t>
            </a:r>
          </a:p>
          <a:p>
            <a:pPr>
              <a:defRPr sz="1100">
                <a:solidFill>
                  <a:srgbClr val="0000FF"/>
                </a:solidFill>
              </a:defRPr>
            </a:pPr>
            <a:r>
              <a:t>🔗 Link: https://news.google.com/rss/articles/CBMisgFBVV95cUxOa1FNanBKbU5mNF9xMmZHTmdxLXdXcXVfVEtwOC16YWUxRmFkQzlkM0daa1BPajNvemFMMy1SMHpYUHFrYmVMX2JtRU9ieUhnbGo1SHJuQ1RsSVY5TXVTWU1reWhsZDhmdHVDWHNKdy14UElmSGJ3RjRIUGc0cThHMkZBU0FVR2R0czN1T1NLWGczcHBWNDV4UDczOUwxOWtnUVIydEdvWVN1bjlzNldjQmR30gGwAUFVX3lxTE8tZnU0YjV3bUNHOXluOXFKYXhsUTcwdEllLVVpeHprdXlzODdKemlxX200eWJoOFk3ZkRZaHJvWkpiY1k2OXNYM1BoMVZURzRVWFhkRG5FcHpJOG42VTVSblhDUEZQbFgtX2kxNk5CZzlxcm42N241ZmJhaC1TTF9JcjZUZk9MQTNONEdIQmlVYUhTc1RXaXN1TWZhOEN6N09keTFUajVBMFk5eWNBU094?oc=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