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Deloitte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16-06-2025 | 10 Articles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Logistics and Operations - Article 9/10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Deloitte Is Hiring Job Seekers Who Don’t Have A College Degree - Forbes</a:t>
            </a:r>
          </a:p>
          <a:p>
            <a:pPr>
              <a:defRPr sz="1400"/>
            </a:pPr>
            <a:r>
              <a:t>📝 Summary: Deloitte Is Hiring Job Seekers Who Don’t Have A College Degree - Forbes. Deloitte is hiring people who don't have a college degree to work for them.</a:t>
            </a:r>
          </a:p>
          <a:p>
            <a:pPr>
              <a:defRPr sz="1200" i="1"/>
            </a:pPr>
            <a:r>
              <a:t>📅 Published: Sun, 27 Apr 2025 07:00:00 GMT</a:t>
            </a:r>
          </a:p>
          <a:p>
            <a:pPr>
              <a:defRPr sz="1200"/>
            </a:pPr>
            <a:r>
              <a:t>📰 Source: Forbes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tAFBVV95cUxOcWRoNDZCejZza1hTNUNPVmVrbHhodVZ4RXAxem9VY2hEY2hQdDRwVkZPNF9ESFNFZUJ0MkdWOG1QNE5YMFBsQ0tKLUtHejd5V1ZpTndFSy1RNEVWRVlFU2NVTXlzZnJDalhyUnhwX1BBZXdVc1RubkwxdW1UT3pGTmtYWUtDc3g0d2ljLV9VbnpJTng3ZkpkNTc0MUZpaFBPMWpYZnJZTUpiZFdIS3Fxc1BWSGU?oc=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10/10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From manufacturing to medicine: How digital twins can unlock new industry advantages - Deloitte</a:t>
            </a:r>
          </a:p>
          <a:p>
            <a:pPr>
              <a:defRPr sz="1400"/>
            </a:pPr>
            <a:r>
              <a:t>📝 Summary: From manufacturing to medicine: How digital twins can unlock new industry advantages - Deloitte. From manufacturing to Medicine: How Digital twins can unlocking new industry advantage - Delaitte.</a:t>
            </a:r>
          </a:p>
          <a:p>
            <a:pPr>
              <a:defRPr sz="1200" i="1"/>
            </a:pPr>
            <a:r>
              <a:t>📅 Published: Fri, 06 Jun 2025 07:07:52 GMT</a:t>
            </a:r>
          </a:p>
          <a:p>
            <a:pPr>
              <a:defRPr sz="1200"/>
            </a:pPr>
            <a:r>
              <a:t>📰 Source: Deloitte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https://news.google.com/rss/articles/CBMiiwFBVV95cUxPOTRuTHBwbUpHUkVab0dYbC1idnFlbEwyXzYtNERzUkQtd3RTRkthSUg4dXFROEhRdzNZNVlGamhmTTVpMUYyQjZCWFd0dUd2Vl9HV09ncjB6QUtRYjBJV1B6TGZCQ3lBVG5VTWF1WWd5M1lXenp5dWJTbTRMX1R6bzNicTNmaHgtQkFB?oc=5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1/10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The year in preview: Chief financial officer confidence soars heading into 2025 - Deloitte</a:t>
            </a:r>
          </a:p>
          <a:p>
            <a:pPr>
              <a:defRPr sz="1400"/>
            </a:pPr>
            <a:r>
              <a:t>📝 Summary: The year in preview: Chief financial officer confidence soars heading into 2025 - Deloitte. The year will be dominated by a new generation of chief financial officers in the U.S. and around the world.</a:t>
            </a:r>
          </a:p>
          <a:p>
            <a:pPr>
              <a:defRPr sz="1200" i="1"/>
            </a:pPr>
            <a:r>
              <a:t>📅 Published: Wed, 15 Jan 2025 08:00:00 GMT</a:t>
            </a:r>
          </a:p>
          <a:p>
            <a:pPr>
              <a:defRPr sz="1200"/>
            </a:pPr>
            <a:r>
              <a:t>📰 Source: Deloitte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https://news.google.com/rss/articles/CBMikgFBVV95cUxQU0dBeFJkT1FFN015VVB2aVhJR01NYU5KUlhFUUFIUEF2b1BLanA5QXVDTVJCWjlpS09KV0M2ckQtY2kyRHFpcTVGalpORjRVRVkxbzhUbXNBcnlmZE14SV9pTUV6SzFobUs3aC13R3dCVEVXTE5EWVczUWotVnFRdUdSUmJ5Z2kzc0swa1VtMzlzZw?oc=5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2/10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Deloitte launches Global Agentic Network to power digital workforce solutions - Deloitte</a:t>
            </a:r>
          </a:p>
          <a:p>
            <a:pPr>
              <a:defRPr sz="1400"/>
            </a:pPr>
            <a:r>
              <a:t>📝 Summary: Deloitte launches Global Agentic Network to power digital workforce solutions. Deloitte: Global agentic network will be used to power workforce solutions for the digital age. For more information, visit: www.deloitte.com/agentic.</a:t>
            </a:r>
          </a:p>
          <a:p>
            <a:pPr>
              <a:defRPr sz="1200" i="1"/>
            </a:pPr>
            <a:r>
              <a:t>📅 Published: Tue, 27 May 2025 07:00:00 GMT</a:t>
            </a:r>
          </a:p>
          <a:p>
            <a:pPr>
              <a:defRPr sz="1200"/>
            </a:pPr>
            <a:r>
              <a:t>📰 Source: Deloitte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zwFBVV95cUxQNEdJZEF2TUFSaEhwMDBoTzNCLXRPSGFJWTliWnh3cWNMaEZWc0pScDRVT2lwSGhCRjRpRmFpT05pOVR6cDF5V1M3anIyOS1XY1VRWHFrVjVBZFl0Z3hHVVpiSDhHWGwwQ3hFQXQwczhReHNQa3BFWkpPenJ3LW9wUFJaeW5HSXA1S3hTSUFXNXJtdldMWG9hODRjNjlFQy1pTTU0Wm1OSHNlVVZuUkExZ3U0VmZkWU1CcllOMkNhZG5PVjlPbG1wbWZPeFR1RHM?oc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3/10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Deloitte to cut UK bonuses, pay rises and promotions - Financial Times</a:t>
            </a:r>
          </a:p>
          <a:p>
            <a:pPr>
              <a:defRPr sz="1400"/>
            </a:pPr>
            <a:r>
              <a:t>📝 Summary: Deloitte to cut UK bonuses, pay rises and promotions - Financial Times. Deloitte: UK bonuses to be cut by up to 20% from current level of £1.2bn.</a:t>
            </a:r>
          </a:p>
          <a:p>
            <a:pPr>
              <a:defRPr sz="1200" i="1"/>
            </a:pPr>
            <a:r>
              <a:t>📅 Published: Tue, 20 May 2025 07:00:00 GMT</a:t>
            </a:r>
          </a:p>
          <a:p>
            <a:pPr>
              <a:defRPr sz="1200"/>
            </a:pPr>
            <a:r>
              <a:t>📰 Source: Financial Times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https://news.google.com/rss/articles/CBMicEFVX3lxTE92UENBUUhJT2MyVE13OGhTYU93RjNEOVg4YTFZalpqQVNpNlFWcFk5emlxbENkakFYZFBoU2ZXdlpjRDFXLVUxTGx3TmpGd3MxWFVPd0p3MzJyWDlYaEx6aTZWYTdIWlEwUlhXSkNld0o?oc=5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ESG and Sustainability - Article 4/10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Does a company’s ESG score have a measurable impact on its market value? - Deloitte</a:t>
            </a:r>
          </a:p>
          <a:p>
            <a:pPr>
              <a:defRPr sz="1400"/>
            </a:pPr>
            <a:r>
              <a:t>📝 Summary: Does a company’s ESG score have a measurable impact on its market value? - Deloitte. Do you know your company's ESG rating? Share your story with CNN iReport.</a:t>
            </a:r>
          </a:p>
          <a:p>
            <a:pPr>
              <a:defRPr sz="1200" i="1"/>
            </a:pPr>
            <a:r>
              <a:t>📅 Published: Tue, 13 May 2025 20:30:02 GMT</a:t>
            </a:r>
          </a:p>
          <a:p>
            <a:pPr>
              <a:defRPr sz="1200"/>
            </a:pPr>
            <a:r>
              <a:t>📰 Source: Deloitte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3AFBVV95cUxOX2Zad0NSb3MzN3llNS0tZ0ZkVE14YkxKUkxDTzBILVNZSFhLY1NkbkhyZlRwUG5JZVJKdjM2M1RvSGtSeEFwOTRjYlN3eUxEamZmcHpTSTV3Yjh6emtncEpvZ0FFTUdNeHBEUWJYdEFnQjZ3UFZUczBWVjZxa2lydG1CS3VJRGpkcUgzcElhenN2RUxwb3RFQlRmWExuMDdQNGhxNXRqaXVDV3dHcGJEMUhlNW8zMjN0TkRHMGpDeG5FYXFkQlM4MFRJNlFUbmlvWjliV3ZQWUEyQXEw?oc=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Logistics and Operations - Article 5/10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Enhancing supply chain resilience in a new era of policy - Deloitte</a:t>
            </a:r>
          </a:p>
          <a:p>
            <a:pPr>
              <a:defRPr sz="1400"/>
            </a:pPr>
            <a:r>
              <a:t>📝 Summary:  Enhancing supply chain resilience in a new era of policy - Deloitte. The report was written by Deloite's supply chain experts. It was based on a survey of more than 1,000 supply chain professionals.</a:t>
            </a:r>
          </a:p>
          <a:p>
            <a:pPr>
              <a:defRPr sz="1200" i="1"/>
            </a:pPr>
            <a:r>
              <a:t>📅 Published: Tue, 01 Apr 2025 07:00:00 GMT</a:t>
            </a:r>
          </a:p>
          <a:p>
            <a:pPr>
              <a:defRPr sz="1200"/>
            </a:pPr>
            <a:r>
              <a:t>📰 Source: Deloitte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https://news.google.com/rss/articles/CBMipwFBVV95cUxQUXB1eWRmTnQwLWVRaUlvVGlFZjEwWTlfa0M1NGE4eG9DY2RoRGtJUG9ycHFTQ0xpSG9LM1FnUlhJY3JoZGE4b2g2WEdaZWNiVll2TFFVaGV3bmJEeFhLQnZXNGNHY0RHLU1NU3V6UEx1UEExRjBhMHhJa3dXTjEzODdHSzdLWWZNZjlKZ29HakNmWW9sQ2ZnMVJrTlRDcnBzSTY2Y3NUSQ?oc=5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ESG and Sustainability (The growth of sports like European football can have cultural, social, and economic impacts, which are elements often associated with ESG considerations.) - Article 6/10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European soccer continues growth in Deloitte annual financial review - Sports Business Journal</a:t>
            </a:r>
          </a:p>
          <a:p>
            <a:pPr>
              <a:defRPr sz="1400"/>
            </a:pPr>
            <a:r>
              <a:t>📝 Summary: European soccer continues growth in Deloitte annual financial review. Sports Business Journal: European soccer continues to grow. European football continues to be one of the fastest-growing sports in the world.</a:t>
            </a:r>
          </a:p>
          <a:p>
            <a:pPr>
              <a:defRPr sz="1200" i="1"/>
            </a:pPr>
            <a:r>
              <a:t>📅 Published: Thu, 12 Jun 2025 15:30:55 GMT</a:t>
            </a:r>
          </a:p>
          <a:p>
            <a:pPr>
              <a:defRPr sz="1200"/>
            </a:pPr>
            <a:r>
              <a:t>📰 Source: Sports Business Journal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xgFBVV95cUxQZXFjNHRtdmpPc05zbmNGZE1HV1RSRlo1MDRlYVFYaW83YXVQS3g1aHpYSGxEeEwyUUNUNENvdEwxdF9DRk9ST2ZBZHdQTURCbzBWWEpMYUpsd1Y5M19NTlZheWtQVTcyNU92amd3amg4UHc0QWE3eFUtNW1hQXFOQUZMYVVlZ1ZPekllSUJUTzhVMjZpNWdUSjlsY0hPd1ZkUVFvaG1ZbEpTcDJYYkxUal90M0RleUxpWWFDTV9xN3l0Y3NSaGc?oc=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7/10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Deloitte report: European football revenue grows to €38 billion - Yahoo Sports</a:t>
            </a:r>
          </a:p>
          <a:p>
            <a:pPr>
              <a:defRPr sz="1400"/>
            </a:pPr>
            <a:r>
              <a:t>📝 Summary: Deloitte report: European football revenue grows to €38 billion - Yahoo Sports. Deloitte: Europe's football revenue will grow to €40 billion by 2018. Deliitte: Football revenue in Europe will grow from €28 billion to €39 billion by 2017.</a:t>
            </a:r>
          </a:p>
          <a:p>
            <a:pPr>
              <a:defRPr sz="1200" i="1"/>
            </a:pPr>
            <a:r>
              <a:t>📅 Published: Thu, 12 Jun 2025 10:16:42 GMT</a:t>
            </a:r>
          </a:p>
          <a:p>
            <a:pPr>
              <a:defRPr sz="1200"/>
            </a:pPr>
            <a:r>
              <a:t>📰 Source: Yahoo Sports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https://news.google.com/rss/articles/CBMikwFBVV95cUxONlFKNDlCZFQ5QXdvZmVTbjNSZlBsejFIR3JPSlBwQ01pa2I4R0c5UGZ0dENsN3JpU0Y2V01ocFJyMGtFS2pyaUJzSEliNmRfTkR2MUZ1clFoWFMzVXBFZklJbFhmOGswcjZFWnZxWmlxd3lnMGVqaU93UFYtSTZxQlFWYUlaX0lJWGNjWV9ONkVMU1k?oc=5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Logistics and Operations - Article 8/10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2025 Smart Manufacturing and Operations Survey: Navigating challenges to implementation - Deloitte</a:t>
            </a:r>
          </a:p>
          <a:p>
            <a:pPr>
              <a:defRPr sz="1400"/>
            </a:pPr>
            <a:r>
              <a:t>📝 Summary: 2025 Smart Manufacturing and Operations Survey: Navigating challenges to implementation - Deloitte. The survey was based on a survey of more than 1,000 people in the UK and the U.S.</a:t>
            </a:r>
          </a:p>
          <a:p>
            <a:pPr>
              <a:defRPr sz="1200" i="1"/>
            </a:pPr>
            <a:r>
              <a:t>📅 Published: Thu, 01 May 2025 07:00:00 GMT</a:t>
            </a:r>
          </a:p>
          <a:p>
            <a:pPr>
              <a:defRPr sz="1200"/>
            </a:pPr>
            <a:r>
              <a:t>📰 Source: Deloitte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https://news.google.com/rss/articles/CBMiogFBVV95cUxNd2lPeXN4aXA2VmlQRzlvTUoxb0ZtQkUxbWZSOFBBeHI3RHpUZ0RoYlNJTlZhaDlPWW5neDNvTVVsZWFKRG95bUFmRTNELXlmWUlYNDRGYTdjNGlRbTY1NEtzLV9BN1p2V1B5YzNHSzZaakItWU91MmFPVlJfbnRZX1dsdFBNVERFak42LTBYZ0JzeWd3VEJxSHFmcHpOWmZBUHc?oc=5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