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IBM News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16-06-2025 | 5 Articles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and Management - Article 1/5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2025 CEO Study: 5 mindshifts to supercharge business growth - IBM</a:t>
            </a:r>
          </a:p>
          <a:p>
            <a:pPr>
              <a:defRPr sz="1400"/>
            </a:pPr>
            <a:r>
              <a:t>📝 Summary: 2025 CEO Study: 5 mindshifts to supercharge business growth - IBM. IBM's CEO Study is based on a survey of more than 1,000 business leaders. The study was conducted by IBM's Watson Research Institute.</a:t>
            </a:r>
          </a:p>
          <a:p>
            <a:pPr>
              <a:defRPr sz="1200" i="1"/>
            </a:pPr>
            <a:r>
              <a:t>📅 Published: Tue, 06 May 2025 15:36:10 GMT</a:t>
            </a:r>
          </a:p>
          <a:p>
            <a:pPr>
              <a:defRPr sz="1200"/>
            </a:pPr>
            <a:r>
              <a:t>📰 Source: IBM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https://news.google.com/rss/articles/CBMijgFBVV95cUxQaWkwcXdmT2J5c0VJRk1nSC1oTzVKbWQzU0RFSHBEV1Q0RThiR3lzYUppTEpSRGdKc2VMOHo0TWFFd0NsVnFYZ0M4Rm9mRVd3czRQSU5HNU53MFBVTFR4RUxaOUtwTGxmZmg1RlUzOGN6aGxTbnRrR2J1c1BBdTV0ZFp3d0NzckFwWTV3Z0FR?oc=5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and Management - Article 2/5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IBM Study: CEOs Double Down on AI While Navigating Enterprise Hurdles - IBM Newsroom</a:t>
            </a:r>
          </a:p>
          <a:p>
            <a:pPr>
              <a:defRPr sz="1400"/>
            </a:pPr>
            <a:r>
              <a:t>📝 Summary: IBM Study: CEOs Double Down on AI While Navigating Enterprise Hurdles. IBM Newsroom: CEO's are using AI to help them make smarter decisions. IBM: AI is helping them make better decisions.</a:t>
            </a:r>
          </a:p>
          <a:p>
            <a:pPr>
              <a:defRPr sz="1200" i="1"/>
            </a:pPr>
            <a:r>
              <a:t>📅 Published: Tue, 06 May 2025 07:00:00 GMT</a:t>
            </a:r>
          </a:p>
          <a:p>
            <a:pPr>
              <a:defRPr sz="1200"/>
            </a:pPr>
            <a:r>
              <a:t>📰 Source: IBM Newsroom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https://news.google.com/rss/articles/CBMipwFBVV95cUxPelJSSUxzMFJZbi1KLXhrYm1aTnd4NmJSUjlnT1JsNTdFN1MyZG80a0luLWwwZWhOblNBV1B4My1mZTAwTVo0NTRmYmZwRHBSeERpTXRqLTMwd05Rei1zaHFaTEEwcEVEaEd1LTRxTllRQlRrc3ZmcE1Ic1dEOUQtb2tqckpodnduTmNkbndPZ2xZdlV4eGVycHFQOU01WEgzU3dlMUhnWQ?oc=5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and Management - Article 3/5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IBM CEO: AI Replaced Hundreds of Human Resources Staff - Entrepreneur</a:t>
            </a:r>
          </a:p>
          <a:p>
            <a:pPr>
              <a:defRPr sz="1400"/>
            </a:pPr>
            <a:r>
              <a:t>📝 Summary: IBM CEO: AI Replaced Hundreds of Human Resources Staff - Entrepreneur. IBM's AI replaced hundreds of human resources staff at the company. IBM CEO:AI Replaced hundreds of Human resources staff.</a:t>
            </a:r>
          </a:p>
          <a:p>
            <a:pPr>
              <a:defRPr sz="1200" i="1"/>
            </a:pPr>
            <a:r>
              <a:t>📅 Published: Thu, 08 May 2025 07:00:00 GMT</a:t>
            </a:r>
          </a:p>
          <a:p>
            <a:pPr>
              <a:defRPr sz="1200"/>
            </a:pPr>
            <a:r>
              <a:t>📰 Source: Entrepreneur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https://news.google.com/rss/articles/CBMipgFBVV95cUxOT2U3TkhsNEtSanh5UVE3Vy1YS291LWVTbS1BS0wxN2FRbXBoR1pwMHJ3QVlfYmxadjVfTVNyMHh2NXYxM2F4c1dNUXc1dXFlZ0ZLbDNDdTVzUFpQUDlRci1WRFdqdjlVNkkxbXI3ZVhETVRUbjV6ZzJ2V2ZSbDd1aGRfNWN6ZE83WWt2LUc0T3hyUklScXVxaXV3SU1yallIelVmUkdn?oc=5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and Management - Article 4/5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IBM Unveils $150 Billion Investment in America to Accelerate Technology Opportunity - IBM Newsroom</a:t>
            </a:r>
          </a:p>
          <a:p>
            <a:pPr>
              <a:defRPr sz="1400"/>
            </a:pPr>
            <a:r>
              <a:t>📝 Summary: IBM Unveils $150 Billion Investment in America to Accelerate Technology Opportunity. IBM Newsroom. IBM to invest $150 billion in U.S. to accelerate technology development.</a:t>
            </a:r>
          </a:p>
          <a:p>
            <a:pPr>
              <a:defRPr sz="1200" i="1"/>
            </a:pPr>
            <a:r>
              <a:t>📅 Published: Mon, 28 Apr 2025 07:00:00 GMT</a:t>
            </a:r>
          </a:p>
          <a:p>
            <a:pPr>
              <a:defRPr sz="1200"/>
            </a:pPr>
            <a:r>
              <a:t>📰 Source: IBM Newsroom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ugFBVV95cUxOcHRvMXZoSjlLMjFUakNnREpMYnlZM01NRUkwT3lKdXMzanlIVC1BZ19FS2VsOWJCWFo4b2x0UVkxc3oxUGxjZVpTWGVYLXlvTXpiQ000VWx6aENqSHRyOXRYLWxnREhvODhRb1dLcnRueUlyVmQyX2dPTTBlNkZDTmE2RjdkTl9HSHNDUkdxWm1YWE5NZllCdzNGdmpBSlo2by1pZ3Q4SXg4M1VMaFNteTJpc3Q3NzQ2RlE?oc=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and Management - Article 5/5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Inside IBM's rebound: Can CEO Arvind Krishna bring the tech company back to its former glory? - Fortune</a:t>
            </a:r>
          </a:p>
          <a:p>
            <a:pPr>
              <a:defRPr sz="1400"/>
            </a:pPr>
            <a:r>
              <a:t>📝 Summary: Inside IBM's rebound: Can CEO Arvind Krishna bring the tech company back to its former glory? - Fortune.com. IBM has been in the news for the wrong reasons in recent months.</a:t>
            </a:r>
          </a:p>
          <a:p>
            <a:pPr>
              <a:defRPr sz="1200" i="1"/>
            </a:pPr>
            <a:r>
              <a:t>📅 Published: Mon, 02 Jun 2025 07:00:00 GMT</a:t>
            </a:r>
          </a:p>
          <a:p>
            <a:pPr>
              <a:defRPr sz="1200"/>
            </a:pPr>
            <a:r>
              <a:t>📰 Source: Fortune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https://news.google.com/rss/articles/CBMieEFVX3lxTE9hZ3dUQklFUWVFZGN5WjVqcHpQN3h5Mk5ibmpFSnNNUk1VZGFhVmpvV3g2bTVvZWNsaVBMMnFWSjQ2VHBtTUxxM2xYWm15cVp3Z2RQWnkwODJ0dFJPM3JLbHp6UUpNOGFjdWsxb0J6MXRGdzBZQ3h4Sg?oc=5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