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Articles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Strategy and Management</c:v>
                </c:pt>
                <c:pt idx="1">
                  <c:v>Investments, M&amp;A and Partnerships</c:v>
                </c:pt>
                <c:pt idx="2">
                  <c:v>Investments, M&amp;A and Partnerships (or Financials)</c:v>
                </c:pt>
                <c:pt idx="3">
                  <c:v>Investments, M&amp;A and Partnerships (or Strategy and Management, depending on interpretation)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191970"/>
                </a:solidFill>
              </a:defRPr>
            </a:pPr>
            <a:r>
              <a:t>AMD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682B4"/>
                </a:solidFill>
              </a:defRPr>
            </a:pPr>
            <a:r>
              <a:t>Generated on June 17, 2025</a:t>
            </a:r>
          </a:p>
          <a:p>
            <a:r>
              <a:t>📰 10 Articles Analyzed</a:t>
            </a:r>
          </a:p>
          <a:p>
            <a:r>
              <a:t>🔍 Comprehensive Media Coverage Analysis</a:t>
            </a:r>
          </a:p>
        </p:txBody>
      </p:sp>
      <p:sp>
        <p:nvSpPr>
          <p:cNvPr id="4" name="Oval 3"/>
          <p:cNvSpPr/>
          <p:nvPr/>
        </p:nvSpPr>
        <p:spPr>
          <a:xfrm>
            <a:off x="7772400" y="914400"/>
            <a:ext cx="914400" cy="914400"/>
          </a:xfrm>
          <a:prstGeom prst="ellipse">
            <a:avLst/>
          </a:prstGeom>
          <a:solidFill>
            <a:srgbClr val="DC143C"/>
          </a:solidFill>
          <a:ln w="38100"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6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S&amp;P 500 Gains and Losses Today: AMD Stock Soars as Analyst Praises Next-Gen Server Rack Architecture - Investopedia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S&amp;P 500 Gains and Losses Today: AMD Stock Soars as Analyst Praises Next-Gen Server Rack Architecture - Investopedia.com. Analyst: AMD stock soars as analyst praises next-gen server rack architecture.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21:09:32 GMT</a:t>
            </a:r>
            <a:br/>
            <a:r>
              <a:t>📰 Source: Investopedia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2AFBVV95cUxNQ2hmbEdZaTU4a2lZUlZXeVdMR3h1RGdSSGUxSW51YThuenMxZ1RNR2xCWDJVbmZIZXUzSVU5WEg2ZFpvVmd5Zm95NU9lNlBUc2l4cTd1bE9wTlFXbmEwNmFyUWNPVlhLYml1dFJzemNMeUYwRHdHZXdBODlSUTNEYk4yNnVtUzJPMWdBbkxnWHV3NVk4eEFOa1ZWbkdidzlKT0pkMV90R0pwVGUtQXRPSFFYTlpQdGg4ZDZEUnZpTjBTNG13TlVHSW5ZcXBSbm9vczB6YjRaTTE?oc=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7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AMD’s stock jumped 9%. Here’s what could be driving the optimism. - MarketWatch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AMD’s stock jumped 9%. Here's what could be driving the optimism. Piper Sandler Raises Price Target After ‘Advancing AI’ Event. Analyst: ‘We’ve never seen anything like it’.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19:46:00 GMT</a:t>
            </a:r>
            <a:br/>
            <a:r>
              <a:t>📰 Source: MarketWatch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https://news.google.com/rss/articles/CBMipAFBVV95cUxQMncxX3RickllWndLeHIxdlAwQ292dDZXWWVZcVhQS2lXVlExamhDVENvc0ltTmE0SmxyQkc2d21obERTeXZ5TDN1MVBrZk56amZJSG9UUC0zVkVDMjk3R1FQd2VTemtnbGNtZGpwNVlfaU5PTUw3NXNfWnJEU25KYks0X2xmVVd1ZFBlMlg3eXVRd2dfQy0tYTVMbW9MR0pKd3lVag?oc=5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8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 CEO Su turns heads with comments at AI event - TheStreet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 CEO Su turns heads with comments at AI event - TheStreet.com. AMD CEO Su makes comments at an AI event in New York City on Monday. She was speaking at an event hosted by the tech giant.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15:59:58 GMT</a:t>
            </a:r>
            <a:br/>
            <a:r>
              <a:t>📰 Source: TheStreet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https://news.google.com/rss/articles/CBMilgFBVV95cUxOcnRNd3puRzkyMUt6X0NyVEY2dndQY01lc1p1eDZkOWJ0RktFUkE3YVZPZ19sX3pjVzVkSHFNTjJuaVFyc3VuR2FBM2k3bmlfaGY5VkswM29VUnV1eHZidlg2QmpyRmQtSGxzUXlHam4yaFQ5WW1tUlluV2w0bktxS1haTFNNVjJkYVdMcFZMMjRDUTNsaXc?oc=5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(or Financials) • Article 9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NVDA, INTC and AMD Forecast – Chop Stocks Show Signs of Life in Premarket - FXEmpire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NVDA, INTC and AMD Forecast – Chop Stocks Show Signs of Life in Premarket - FXEmpire. NVDA, AMD and INTC are among the top three semiconductor companies in the world.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12:35:00 GMT</a:t>
            </a:r>
            <a:br/>
            <a:r>
              <a:t>📰 Source: FXEmpire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vgFBVV95cUxQaXFBN3lCZGpwSHV3R0RURVo1V1pnQnRqUU5ZUTh3VFFQV05LRUVJeENGcjlCcVhpckhic1VpQ3BhY2NTb2pOSW9Ub2FUMjRwVkhPeUxyOVlmVVVTT1E0RDNOUDl6NnZmNmxPUGxLY1FwX1JacW1RYURJWVN5VmZJWUh0MVBEQlBDRUVlZ2RpVWRmXzBQdEZudXhnU3VQeVp1UFluZkhZbjRzMUVfbVg2VXA3VnhfdGlhT3BBWGlB?oc=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10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 (AMD) Unveils MI355 AI Chips; Eyes $500B+ Market to Challenge Nvidia - Yahoo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 (AMD) Unveils MI355 AI Chips; Eyes $500B+ Market to Challenge Nvidia - Yahoo. AMD's new chips will be used to compete with Nvidia's AI technology.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12:32:37 GMT</a:t>
            </a:r>
            <a:br/>
            <a:r>
              <a:t>📰 Source: Yahoo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https://news.google.com/rss/articles/CBMifkFVX3lxTE51RU1hYU10WlRxdzNJNEVHdmVrX2RKUHdTZTNKc1lpX1dKWW1DRUtBYk1Ucm5Rc2lTNEhIV0ZKbkU5eEhLQVBJLUVES2FzQV8xUVQ1TnhLTDFDSjhqU3lwa2J2QVVKd2tYenI2V1BWQ1dDRWVMcnBod0dRbEJxUQ?oc=5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10/10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1970"/>
                </a:solidFill>
              </a:defRPr>
            </a:pPr>
            <a:r>
              <a:t>🎯 Key Insights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2743200"/>
          </a:xfrm>
          <a:prstGeom prst="rect">
            <a:avLst/>
          </a:prstGeom>
          <a:noFill/>
        </p:spPr>
        <p:txBody>
          <a:bodyPr wrap="none" lIns="274320">
            <a:spAutoFit/>
          </a:bodyPr>
          <a:lstStyle/>
          <a:p/>
          <a:p>
            <a:pPr>
              <a:spcAft>
                <a:spcPts val="1200"/>
              </a:spcAft>
              <a:defRPr sz="1600">
                <a:solidFill>
                  <a:srgbClr val="3C3C3C"/>
                </a:solidFill>
              </a:defRPr>
            </a:pPr>
            <a:r>
              <a:t>Analyzed 10 articles across multiple categories</a:t>
            </a:r>
          </a:p>
          <a:p>
            <a:pPr>
              <a:spcAft>
                <a:spcPts val="1200"/>
              </a:spcAft>
              <a:defRPr sz="1600">
                <a:solidFill>
                  <a:srgbClr val="3C3C3C"/>
                </a:solidFill>
              </a:defRPr>
            </a:pPr>
            <a:r>
              <a:t>🗓️ Coverage spans from recent publications to historical data</a:t>
            </a:r>
          </a:p>
          <a:p>
            <a:pPr>
              <a:spcAft>
                <a:spcPts val="1200"/>
              </a:spcAft>
              <a:defRPr sz="1600">
                <a:solidFill>
                  <a:srgbClr val="3C3C3C"/>
                </a:solidFill>
              </a:defRPr>
            </a:pPr>
            <a:r>
              <a:t>📰 Sources include 10 different publications</a:t>
            </a:r>
          </a:p>
          <a:p>
            <a:pPr>
              <a:spcAft>
                <a:spcPts val="1200"/>
              </a:spcAft>
              <a:defRPr sz="1600">
                <a:solidFill>
                  <a:srgbClr val="3C3C3C"/>
                </a:solidFill>
              </a:defRPr>
            </a:pPr>
            <a:r>
              <a:t>🎯 Comprehensive view of AMD's media 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1970"/>
                </a:solidFill>
              </a:defRPr>
            </a:pPr>
            <a:r>
              <a:t>Executive Summary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📰 Total Articles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10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8288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📅 Date Range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Mon, 16 Jun 2025 12:32:37 GMT to Thu, 12 Jun 2025 21:29:23 GMT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2004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Categories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32004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Sources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8B0000"/>
                </a:solidFill>
              </a:defRPr>
            </a:pPr>
            <a:r>
              <a:t>📈 Article Distribution by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6400"/>
                </a:solidFill>
              </a:defRPr>
            </a:pPr>
            <a:r>
              <a:t>📅 Publication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Publication Timeline:</a:t>
            </a:r>
          </a:p>
          <a:p/>
          <a:p>
            <a:r>
              <a:t>• Mon, 16: 7 articles</a:t>
            </a:r>
          </a:p>
          <a:p>
            <a:r>
              <a:t>• Thu, 12: 3 articles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(or Strategy and Management, depending on interpretation) • Article 1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 CEO Sees AI Processor Market Exceeding $500 Billion by 2028 - Bloomberg.com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 CEO Sees AI Processor Market Exceeding $500 Billion by 2028 - Bloomberg.com. AMD CEO sees AI processor market exceeding $500 billion in 2028.AMD CEO sees $1.5 billion in annual revenue from AI processor sales by 2022.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Thu, 12 Jun 2025 21:29:23 GMT</a:t>
            </a:r>
            <a:br/>
            <a:r>
              <a:t>📰 Source: Bloomberg.com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swFBVV95cUxOckVtTkRUUHE2YlRLQ3NKVzJYOGdKaFlWZE11cW1PM29aajZoaVB1aVFjM1ZadTlTNXlPTGRNd0hJWEQzREpObnpOZjVtLU1rWGphaHZCMVh5NUJBTkdIUy1VazJZaHpDa1ZDZHFpZmZmeDMtVldpZGtqVkJ3QjFpSThVV3FNYnk5YkdDUzRMSGJLb0RxRkQxQ1cwZk1TSlVoT3JiWjgtQXQ1ZEVQMjVYelp2OA?oc=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2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 unwraps 2027 AI plans: Verano CPU, Instinct MI500X GPU, next-gen AI rack - Tom's Hardware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 unwraps 2027 AI plans: Verano CPU, Instinct MI500X GPU, next-gen AI rack - Tom's Hardware. AMD's next-generation AI will be based on its Verano processor and Instinct GPU.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Thu, 12 Jun 2025 21:24:32 GMT</a:t>
            </a:r>
            <a:br/>
            <a:r>
              <a:t>📰 Source: Tom's Hardware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vgFBVV95cUxPcVlkT2ZET09hd0JnRVUzVU9UV1lYMy1pclpFV3RvZUFFUnRKeUROUWZWN0xpenZXR1NPenNyUXd6MmxPNVVLalBhLWF2X3ZsZEczLWNCYnVwVzZIbV90eUhwU01LMDhYWGJSNmlJNzdHMkFncE1DTmdTczZzTGZMRjA2SGFUM21pRG81ZHpCUlFlMnMtZEFEQTZGd2hrUUtUeWlJM3pGMkkzSzZKbUQtZXcyUFhKS01EYVJjeEZR?oc=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3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 reveals next-generation AI chips with OpenAI CEO Sam Altman - CNBC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 reveals next-generation AI chips with OpenAI CEO Sam Altman - CNBC. AMD will use AI technology to compete with Google, Facebook and Apple's artificial intelligence technology. The company is also working with Facebook and Google to develop its own AI technology.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Thu, 12 Jun 2025 19:07:38 GMT</a:t>
            </a:r>
            <a:br/>
            <a:r>
              <a:t>📰 Source: CNBC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fkFVX3lxTE84RVFCOXJuT20zcnFRckkxa0dCVEh5ckFlZm5FalJhc1dkdHBUU20ydnA5VmdtczRRMUhLZW4wM0VpTUhLYW9QOWZaSmxfaVpjc29wWUxkRDJJTWNvbG50bUU0dXQxNUNjXzZlTjJScWF0T2tQN1BkdXlRV01qd9IBgwFBVV95cUxPZmpkekFZQkFOMnFRbk9jWU5PMDgwRFhlTGpJc05xXzF2Q3lDYTRib1NKOTNzVGx5aGotRzI4MjNyOU5kUTdiUDBNTFVtM0Q5NXcteTBWQTZxaUdqNEF3bFZ1MVoxSzZQQjA1V20yNVdKbVdDWVNadF83WDUwdTQxTHBWdw?oc=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4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S&amp;P 500 Gains and Losses Today: AMD Stock Soars as Analyst Praises Next-Gen Server Rack Architecture - MSN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S&amp;P 500 Gains and Losses Today: AMD Stock Soars as Analyst Praises Next-Gen Server Rack Architecture - MSN.com. AMD stock soars as analyst praises next-gen server rack architecture.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21:22:50 GMT</a:t>
            </a:r>
            <a:br/>
            <a:r>
              <a:t>📰 Source: MSN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iAJBVV95cUxOYUJvRFRzenpGM0dhVWdnQVJGS1JfM2FHYi0tSUoyTENVNTY5S1pPY01NVjVWYnllaWgtSFhGUi1Pa0cyTGk0LWo4VENOLVNBM3NYWENGMkZiWXFWT0s5ZG5RVm9YbU5wZWZ2WWpFdUZwVlZ4NkhhU3BKYmgwNS1ENlpvMHhicGlDbVNLODdqWUNBNjZHcFRYYUswLXpWbzZ2X0s0TXpQTWw1LWsxaGc2MW9lSXJpZ3gzU3BYekFUcldNTGwyeHZQVS15X1c5eFJyOTNBQUJjQnpBWUxBa3ZtWjV5R2pSYXVJRDNtRUktXzl2c1NHNXFuWUU3X1d0b1lKOHNiam04eFI?oc=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5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AMD (AMD) Shares Surge 9% on Optimistic Analyst Outlook and New Product Launch - GuruFocus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AMD (AMD) Shares Surge 9% on Optimistic Analyst Outlook and New Product Launch - GuruFocus.AMD ( AMD) Shares surge 9% in pre-market trading on optimism over new product launch.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21:10:35 GMT</a:t>
            </a:r>
            <a:br/>
            <a:r>
              <a:t>📰 Source: GuruFocus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tAFBVV95cUxPd1hBVFpaaFRsMVgyQTJERXFRRTV4VWVnbmpRVEF2VGliczlWMUVFWENncjRZY2twYTFGbGgzYzNqUFBmbU9HMUljOHhjWFhzM25IdVB6TmpYNUhUZXYzRmhzLTBpMUNPVU9kVm9DUTJXbFpEWS1OaDVpdFRLbEV5WDRQZVNnSUFMM0ZBX0FFLTUwMmJaUHo1MElLSzJlZ1BvRDJUdWhqalQ1MmNFUzlONTVqNS0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5/10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