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Microsoft News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on 17-06-2025 | 9 Articles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Investments, M&amp;A and Partnerships - Article 9/9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600">
                <a:solidFill>
                  <a:srgbClr val="003366"/>
                </a:solidFill>
              </a:defRPr>
            </a:pPr>
            <a:r>
              <a:t>📰 Empowering a New Era of Agent-Based Experiences: Upwork and Microsoft Power Platform Partnership - Microsoft</a:t>
            </a:r>
          </a:p>
          <a:p>
            <a:pPr>
              <a:defRPr sz="1400"/>
            </a:pPr>
            <a:r>
              <a:t>📝 Summary: Empowering a New Era of Agent-Based Experiences: Upwork and Microsoft Power Platform Partnership - Microsoft. Upwork is a joint venture between Microsoft and Upwork. The two companies will be working together on a number of projects.</a:t>
            </a:r>
          </a:p>
          <a:p>
            <a:pPr>
              <a:defRPr sz="1200" i="1"/>
            </a:pPr>
            <a:r>
              <a:t>📅 Published: Mon, 16 Jun 2025 07:00:00 GMT</a:t>
            </a:r>
          </a:p>
          <a:p>
            <a:pPr>
              <a:defRPr sz="1200"/>
            </a:pPr>
            <a:r>
              <a:t>📰 Source: Microsoft</a:t>
            </a:r>
          </a:p>
          <a:p>
            <a:pPr>
              <a:defRPr sz="1100">
                <a:solidFill>
                  <a:srgbClr val="0000FF"/>
                </a:solidFill>
              </a:defRPr>
            </a:pPr>
            <a:r>
              <a:t>🔗 Link: https://news.google.com/rss/articles/CBMi8AFBVV95cUxQUEZac1dMN19kS0o5THVfZHVuT3VmYlAtdUVnMWVYZVBFUTI4ZHpUMzRTWE1BQUIyUlFlTWpRNFRyVXotN0ZhSVhRdGduRGRZWVhJdEhfOWZBTDZvdElXQWhOa2hJZzc0dVkwRWI3U0dJWGtGdlJlVl9QX3hpemZ3d093bWttUnh0ME1TWDFVOG9sb2tCRDRBTlRIOVhEOW5RRUlTN0x4Q3JMOWNhYnBDMjUyUXVYdFVSakF5THNPYXhvNjh5UlpJc0xaNEQxbXJ5VHM2NEpVWFlyUlpFUU5RNS15TGJBZUx0cC1oNWx0bmc?oc=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Financials - Article 1/9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600">
                <a:solidFill>
                  <a:srgbClr val="003366"/>
                </a:solidFill>
              </a:defRPr>
            </a:pPr>
            <a:r>
              <a:t>📰 OpenAI seeks more financial concessions from Microsoft- The Information - Investing.com</a:t>
            </a:r>
          </a:p>
          <a:p>
            <a:pPr>
              <a:defRPr sz="1400"/>
            </a:pPr>
            <a:r>
              <a:t>📝 Summary: OpenAI seeks more financial concessions from Microsoft- The Information - Investing.com. OpenAI is an artificial intelligence company that aims to improve the human brain. The company has been working with Microsoft to develop AI.</a:t>
            </a:r>
          </a:p>
          <a:p>
            <a:pPr>
              <a:defRPr sz="1200" i="1"/>
            </a:pPr>
            <a:r>
              <a:t>📅 Published: Tue, 17 Jun 2025 02:39:33 GMT</a:t>
            </a:r>
          </a:p>
          <a:p>
            <a:pPr>
              <a:defRPr sz="1200"/>
            </a:pPr>
            <a:r>
              <a:t>📰 Source: Investing.com</a:t>
            </a:r>
          </a:p>
          <a:p>
            <a:pPr>
              <a:defRPr sz="1100">
                <a:solidFill>
                  <a:srgbClr val="0000FF"/>
                </a:solidFill>
              </a:defRPr>
            </a:pPr>
            <a:r>
              <a:t>🔗 Link: https://news.google.com/rss/articles/CBMiwAFBVV95cUxNVkh1eEt5ZzFOYWxxaVR2akZUTGt2aGVsOE1MX1dJTUVKU0NPdVpmdEJ3TVktRjZ5a244SU0wYnRrVU40Vmx1ZEx3aThXbmVObGtjbEJ1TWlkYlc4NWhZRmg1ZHl4Qzdid3lTVHY2bnA5allVWjI2aG9FeVlHcW1YWHEzVzRPNmh2RkIyUWZTZzh6ekMyMzF6bGRfQ0g5YzBoYUt2YjZ2MTllQTZBZTNCQXlNNHpIdHFtNVVmRjI2RnE?oc=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Logistics and Operations - Article 2/9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600">
                <a:solidFill>
                  <a:srgbClr val="003366"/>
                </a:solidFill>
              </a:defRPr>
            </a:pPr>
            <a:r>
              <a:t>📰 Microsoft Investigating Teams and Exchange Online Services Disruption Impacting Users - CybersecurityNews</a:t>
            </a:r>
          </a:p>
          <a:p>
            <a:pPr>
              <a:defRPr sz="1400"/>
            </a:pPr>
            <a:r>
              <a:t>📝 Summary: Microsoft Investigating Teams and Exchange Online Services Disruption Impacting Users. CybersecurityNews.com: Microsoft Investigating teams and Exchange online services disruption Impacting users. We are happy to clarify that this is not the case.</a:t>
            </a:r>
          </a:p>
          <a:p>
            <a:pPr>
              <a:defRPr sz="1200" i="1"/>
            </a:pPr>
            <a:r>
              <a:t>📅 Published: Tue, 17 Jun 2025 02:37:58 GMT</a:t>
            </a:r>
          </a:p>
          <a:p>
            <a:pPr>
              <a:defRPr sz="1200"/>
            </a:pPr>
            <a:r>
              <a:t>📰 Source: CybersecurityNews</a:t>
            </a:r>
          </a:p>
          <a:p>
            <a:pPr>
              <a:defRPr sz="1100">
                <a:solidFill>
                  <a:srgbClr val="0000FF"/>
                </a:solidFill>
              </a:defRPr>
            </a:pPr>
            <a:r>
              <a:t>🔗 Link: https://news.google.com/rss/articles/CBMiggFBVV95cUxOSWZ0S2otaF9KQUhwcVVhQ0RvakJEdWRCZk9oanpxbTl2TExlZ0hfNzY0OE1xRWU1R296ZVBIU1MzTENOY2RHWmRhMFV6MnZvR3VnV0NTZnNUYlMzNXF5VVJaTlVwRFdOOEZ0UEMwS2ZZRXotblMzN3BsRmdwQnFSdGRB0gGHAUFVX3lxTFBwendtOVltZXZfRlkzR2ZTTnlqR3hBMkVSczlXWlh0cDVjNndnTWdtcGtnNEczRktIdnAwd1Zhc2ZwcHk2RXZ3RmtsRmYxaW9oN05xRUlUSWRRZ3AwTm5iRklhMFdvZVBTM0E4SU5CT21QUWZSaGhsZThSUThIaF9MMWN4dzlUZw?oc=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Strategy and Management - Article 3/9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600">
                <a:solidFill>
                  <a:srgbClr val="003366"/>
                </a:solidFill>
              </a:defRPr>
            </a:pPr>
            <a:r>
              <a:t>📰 OpenAI executives have discussed accusing Microsoft of anticompetitive behavior: Reports - Deccan Herald</a:t>
            </a:r>
          </a:p>
          <a:p>
            <a:pPr>
              <a:defRPr sz="1400"/>
            </a:pPr>
            <a:r>
              <a:t>📝 Summary: OpenAI executives have discussed accusing Microsoft of anticompetitive behavior: Reports. Deccan Herald: OpenAI execs discussed accusations of Microsoft's anti-competitive behavior. Microsoft has denied the allegations.</a:t>
            </a:r>
          </a:p>
          <a:p>
            <a:pPr>
              <a:defRPr sz="1200" i="1"/>
            </a:pPr>
            <a:r>
              <a:t>📅 Published: Tue, 17 Jun 2025 02:28:39 GMT</a:t>
            </a:r>
          </a:p>
          <a:p>
            <a:pPr>
              <a:defRPr sz="1200"/>
            </a:pPr>
            <a:r>
              <a:t>📰 Source: Deccan Herald</a:t>
            </a:r>
          </a:p>
          <a:p>
            <a:pPr>
              <a:defRPr sz="1100">
                <a:solidFill>
                  <a:srgbClr val="0000FF"/>
                </a:solidFill>
              </a:defRPr>
            </a:pPr>
            <a:r>
              <a:t>🔗 Link: https://news.google.com/rss/articles/CBMi2gFBVV95cUxQNFIzY2U1M2Y5ZThiYXVrTkw4TjBPdmVoVF84Zkk3MUhJRjBNMWxGempPZGExeXk0SU9PV0p2bEh5TXBYTHJYSXVVc1FwSEN2RHFkRG5CMUFZWDd1WDFlM29XRFY1ckluVHBzNmNoZm12OUJCVjZwSjI3Z2xqRTZBMEZRLUNLVkdDakpVWVliaS1xbzJNeE1valdzN2pEY3pGUnhERjFnYTNUMFVVd1BCNnRWRDhMc09CREx5WXFYb1ByTzMzd3ppVlAtSmpWYUNhclM3ejc5Slhpdw?oc=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and Management - Article 4/9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600">
                <a:solidFill>
                  <a:srgbClr val="003366"/>
                </a:solidFill>
              </a:defRPr>
            </a:pPr>
            <a:r>
              <a:t>📰 Report: OpenAI Executives Discussed Accusing Microsoft of Anticompetitive Behavior - PYMNTS.com</a:t>
            </a:r>
          </a:p>
          <a:p>
            <a:pPr>
              <a:defRPr sz="1400"/>
            </a:pPr>
            <a:r>
              <a:t>📝 Summary: Report: OpenAI Executives Discussed Accusing Microsoft of Anticompetitive Behavior - PYMNTS.com. OpenAI Seeks New Financial Concessions From Microsoft, a Top Shareholder.</a:t>
            </a:r>
          </a:p>
          <a:p>
            <a:pPr>
              <a:defRPr sz="1200" i="1"/>
            </a:pPr>
            <a:r>
              <a:t>📅 Published: Tue, 17 Jun 2025 00:00:00 GMT</a:t>
            </a:r>
          </a:p>
          <a:p>
            <a:pPr>
              <a:defRPr sz="1200"/>
            </a:pPr>
            <a:r>
              <a:t>📰 Source: PYMNTS.com</a:t>
            </a:r>
          </a:p>
          <a:p>
            <a:pPr>
              <a:defRPr sz="1100">
                <a:solidFill>
                  <a:srgbClr val="0000FF"/>
                </a:solidFill>
              </a:defRPr>
            </a:pPr>
            <a:r>
              <a:t>🔗 Link: https://news.google.com/rss/articles/CBMi0gFBVV95cUxQYm1RWXAxeC00aHNEbTF3S1U4SzBHVktPZTZTbVJZYk5Rcndld2lESF9qbnctWThhYUdkcnJ2Z1RXRVJfWWhWMDRjNXdfaEhXMDItYmRwYW93UjVqaS04V1hpRXFlWV8wMmFnMmxiMzdoeWk1TGhIR21YcWNHSUNTUVRQblJyVVpfWUIyRnhrN21JLWxkUkh4RUc2OVgyVkpGWU5MMnpFTXdrTDBUMnBvYm9XUlBwc1B3RFA0UG43ODRhNnhMVkFITk1tLUptT2NXbWc?oc=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Financials - Article 5/9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600">
                <a:solidFill>
                  <a:srgbClr val="003366"/>
                </a:solidFill>
              </a:defRPr>
            </a:pPr>
            <a:r>
              <a:t>📰 Microsoft announces quarterly dividend - Microsoft</a:t>
            </a:r>
          </a:p>
          <a:p>
            <a:pPr>
              <a:defRPr sz="1400"/>
            </a:pPr>
            <a:r>
              <a:t>📝 Summary: Microsoft announces quarterly dividend - Microsoft.com. The company will pay a quarterly dividend of $0.05 per share. The dividend is expected to be paid on July 31, 2014.</a:t>
            </a:r>
          </a:p>
          <a:p>
            <a:pPr>
              <a:defRPr sz="1200" i="1"/>
            </a:pPr>
            <a:r>
              <a:t>📅 Published: Tue, 10 Jun 2025 21:33:09 GMT</a:t>
            </a:r>
          </a:p>
          <a:p>
            <a:pPr>
              <a:defRPr sz="1200"/>
            </a:pPr>
            <a:r>
              <a:t>📰 Source: Microsoft</a:t>
            </a:r>
          </a:p>
          <a:p>
            <a:pPr>
              <a:defRPr sz="1100">
                <a:solidFill>
                  <a:srgbClr val="0000FF"/>
                </a:solidFill>
              </a:defRPr>
            </a:pPr>
            <a:r>
              <a:t>🔗 Link: https://news.google.com/rss/articles/CBMikAFBVV95cUxOMmJrYUExWUJrRk1xQVZMcndrWnRNQXpVQVNESjVObnVSMXhoREg1Z1lWVFFCUkp0Q19OY0JEaV9JeVl4SzlpNXZGdHZlRzVYMWRmNUQ4UnJnYVg3OWV6T09WTGs3YVVpcmJmdmJDWjUtMS05RXdISUZITGtkQmMtbUY2YkZMZzJ2MGI0NkNxbEQ?oc=5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Logistics and Operations - Article 6/9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600">
                <a:solidFill>
                  <a:srgbClr val="003366"/>
                </a:solidFill>
              </a:defRPr>
            </a:pPr>
            <a:r>
              <a:t>📰 Microsoft 365 is DOWN: Hundreds of users report problems with Outlook and Teams - Daily Mail</a:t>
            </a:r>
          </a:p>
          <a:p>
            <a:pPr>
              <a:defRPr sz="1400"/>
            </a:pPr>
            <a:r>
              <a:t>📝 Summary: Microsoft 365 is DOWN: Hundreds of users report problems with Outlook and Teams - Daily Mail. Microsoft 365 down for users of Outlook, Teams, and Skype for iOS and Android. Microsoft says it is working to fix the problem.</a:t>
            </a:r>
          </a:p>
          <a:p>
            <a:pPr>
              <a:defRPr sz="1200" i="1"/>
            </a:pPr>
            <a:r>
              <a:t>📅 Published: Mon, 16 Jun 2025 22:47:02 GMT</a:t>
            </a:r>
          </a:p>
          <a:p>
            <a:pPr>
              <a:defRPr sz="1200"/>
            </a:pPr>
            <a:r>
              <a:t>📰 Source: Daily Mail</a:t>
            </a:r>
          </a:p>
          <a:p>
            <a:pPr>
              <a:defRPr sz="1100">
                <a:solidFill>
                  <a:srgbClr val="0000FF"/>
                </a:solidFill>
              </a:defRPr>
            </a:pPr>
            <a:r>
              <a:t>🔗 Link: https://news.google.com/rss/articles/CBMijgFBVV95cUxNbk0xSjRKSXkxREU5RHdtMjhGNVhKbmNCLXMzVlBVZjJJQ19oc29TNEV4cHV3bmcxcC1LdlRKRGt1Y3lORW5uZ2JISURFRmg5Q3k1MlZlVzl3Q1R3YjZiUDcwSWRWNG5kcmRneXAzdXlHWGM0ZDFSZlVNamZ6RXdoc0RKd0R0RFlEc1h4ZExB0gGTAUFVX3lxTE11NGRSUm8yMlBLclRfWUktTW55cHN2ZUo0UUt3NlFHWEZrdmluTXkxaHU0VUhfVmprRXNGZkhaVThXUVVmSUVXR29TNlpZRUkxaXJsaVoxay1wRFAwSmNMZDk0cUN0TXlTeGpIYUo3TlRyS3huUS1ndFB5MnE2WXZxRThWaWM2Tkx3aXVZN2ZqZFQ3WQ?oc=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and Management - Article 7/9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600">
                <a:solidFill>
                  <a:srgbClr val="003366"/>
                </a:solidFill>
              </a:defRPr>
            </a:pPr>
            <a:r>
              <a:t>📰 Tensions boil as OpenAI execs reportedly accuse Microsoft of anticompetitive behavior as partnership frays - Windows Central</a:t>
            </a:r>
          </a:p>
          <a:p>
            <a:pPr>
              <a:defRPr sz="1400"/>
            </a:pPr>
            <a:r>
              <a:t>📝 Summary: Tensions boil as OpenAI execs reportedly accuse Microsoft of anticompetitive behavior as partnership frays - Windows Central. &lt;a href="https.google.com/rss/articles/CBMipAFBVV95cUxQSUFqjRkcmhmd2ZvcE0tWGtfelF2SVcyQUI2aldvYnJkeVJFMFBoT3JFT29TX0ZsX09PQnVpa1piSkxVU0toMUxrNl9yU3BHaC0xYm5sOTZNMUY1WEhsdjNvMU5xTDZGd</a:t>
            </a:r>
          </a:p>
          <a:p>
            <a:pPr>
              <a:defRPr sz="1200" i="1"/>
            </a:pPr>
            <a:r>
              <a:t>📅 Published: Mon, 16 Jun 2025 22:31:16 GMT</a:t>
            </a:r>
          </a:p>
          <a:p>
            <a:pPr>
              <a:defRPr sz="1200"/>
            </a:pPr>
            <a:r>
              <a:t>📰 Source: Windows Central</a:t>
            </a:r>
          </a:p>
          <a:p>
            <a:pPr>
              <a:defRPr sz="1100">
                <a:solidFill>
                  <a:srgbClr val="0000FF"/>
                </a:solidFill>
              </a:defRPr>
            </a:pPr>
            <a:r>
              <a:t>🔗 Link: https://news.google.com/rss/articles/CBMipAFBVV95cUxQSUFqQjRkcmhmd2ZvcE0tWGtfelF2SVcyQUI2aldvYnJkeVJFMFBoT3JFT29TX0ZsX09PQnVpa1piSkxVU0toMUxrNl9yU3BHaC0xYm5sOTZNMUY1WEhsdjNvMU5xTDZGdWtzTy1DZmVYbkh1NEMwSHR2alJjUmdUblhEYUplaUJxRGI0Ti1xQ0p5MmJvcFdfV19Dc25BYW9jRnI0Qw?oc=5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Strategy and Management - Article 8/9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600">
                <a:solidFill>
                  <a:srgbClr val="003366"/>
                </a:solidFill>
              </a:defRPr>
            </a:pPr>
            <a:r>
              <a:t>📰 Microsoft Announces 'Data Guardian' for European Operations - Investopedia</a:t>
            </a:r>
          </a:p>
          <a:p>
            <a:pPr>
              <a:defRPr sz="1400"/>
            </a:pPr>
            <a:r>
              <a:t>📝 Summary: Microsoft Announces 'Data Guardian' for European Operations - Investopedia. Microsoft Announces ‘Data Guardian’ for European operations. Microsoft’s 'DataGuardian’ will be available to all Microsoft customers in Europe.</a:t>
            </a:r>
          </a:p>
          <a:p>
            <a:pPr>
              <a:defRPr sz="1200" i="1"/>
            </a:pPr>
            <a:r>
              <a:t>📅 Published: Mon, 16 Jun 2025 11:45:06 GMT</a:t>
            </a:r>
          </a:p>
          <a:p>
            <a:pPr>
              <a:defRPr sz="1200"/>
            </a:pPr>
            <a:r>
              <a:t>📰 Source: Investopedia</a:t>
            </a:r>
          </a:p>
          <a:p>
            <a:pPr>
              <a:defRPr sz="1100">
                <a:solidFill>
                  <a:srgbClr val="0000FF"/>
                </a:solidFill>
              </a:defRPr>
            </a:pPr>
            <a:r>
              <a:t>🔗 Link: https://news.google.com/rss/articles/CBMimwFBVV95cUxPX0Z2cHNuWU93M1FVSWdZN3ZYNUNPemRfTHhFdjVFbW11YmdjTUJxMFJEMDlrR1p0Yjgyd3NwQXhzNUE4LVh1ZDYtM2dxV3Fxc1huZkhyYnZpMjJIcDg2RUtOSWk2SFAtZzQ5UTQ4OVlQMGVQYTVnWlJkdnY1UWNadVlQLVJ5YTFGWFVsSXZiSjFjaU9tNlkxNEk4aw?oc=5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