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Novo Nordisk News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on 17-06-2025 | 8 Articles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and Management - Article 1/8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600">
                <a:solidFill>
                  <a:srgbClr val="003366"/>
                </a:solidFill>
              </a:defRPr>
            </a:pPr>
            <a:r>
              <a:t>📰 Eli Lilly looks set to steal Novo Nordisk’s weight-loss crown - The Economist</a:t>
            </a:r>
          </a:p>
          <a:p>
            <a:pPr>
              <a:defRPr sz="1400"/>
            </a:pPr>
            <a:r>
              <a:t>📝 Summary: Eli Lilly looks set to steal Novo Nordisk’s weight-loss crown - The Economist. The drug giant is set to launch a new range of obesity-lowering drugs.</a:t>
            </a:r>
          </a:p>
          <a:p>
            <a:pPr>
              <a:defRPr sz="1200" i="1"/>
            </a:pPr>
            <a:r>
              <a:t>📅 Published: Wed, 07 May 2025 07:00:00 GMT</a:t>
            </a:r>
          </a:p>
          <a:p>
            <a:pPr>
              <a:defRPr sz="1200"/>
            </a:pPr>
            <a:r>
              <a:t>📰 Source: The Economist</a:t>
            </a:r>
          </a:p>
          <a:p>
            <a:pPr>
              <a:defRPr sz="1100">
                <a:solidFill>
                  <a:srgbClr val="0000FF"/>
                </a:solidFill>
              </a:defRPr>
            </a:pPr>
            <a:r>
              <a:t>🔗 Link: https://news.google.com/rss/articles/CBMiqgFBVV95cUxNYjNZS0swVEV5MGRhTGx2RjRwTW82R2s1TGMwQkI1ZEYtSENmWVhBTk5SaHVTVEJBdlJqV0ZVWFN5QzYyRnhsRVFvcXRsTmtLRXU2cHF2ME9lLVNVTGdOdk9BbnRHWFRuZkl5STU3ZHEtamRQZzlRa19hNkZkZjlwTmRZS3FPOC1Bc1djQnF1QUhjdDh1dWJSTlZ2SDVYRUx2ajcxTDVpRkU4UQ?oc=5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Strategy and Management - Article 2/8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600">
                <a:solidFill>
                  <a:srgbClr val="003366"/>
                </a:solidFill>
              </a:defRPr>
            </a:pPr>
            <a:r>
              <a:t>📰 Novo Nordisk starts new CagriSema weightloss drug trial - Reuters</a:t>
            </a:r>
          </a:p>
          <a:p>
            <a:pPr>
              <a:defRPr sz="1400"/>
            </a:pPr>
            <a:r>
              <a:t>📝 Summary: Novo Nordisk starts new CagriSema weightloss drug trial - Reuters. News agency reports that Novo Nordisk is testing a new drug for weight loss. The drug is being developed by Novo's subsidiary, NovoNordisk.</a:t>
            </a:r>
          </a:p>
          <a:p>
            <a:pPr>
              <a:defRPr sz="1200" i="1"/>
            </a:pPr>
            <a:r>
              <a:t>📅 Published: Tue, 10 Jun 2025 17:01:43 GMT</a:t>
            </a:r>
          </a:p>
          <a:p>
            <a:pPr>
              <a:defRPr sz="1200"/>
            </a:pPr>
            <a:r>
              <a:t>📰 Source: Reuters</a:t>
            </a:r>
          </a:p>
          <a:p>
            <a:pPr>
              <a:defRPr sz="1100">
                <a:solidFill>
                  <a:srgbClr val="0000FF"/>
                </a:solidFill>
              </a:defRPr>
            </a:pPr>
            <a:r>
              <a:t>🔗 Link: https://news.google.com/rss/articles/CBMixgFBVV95cUxPNDFsUXJJV1BFWjIzc2tWNmJaUVJXelNDel9lY2ZHMm10SFdjZk10eVVOcHpCMHc0SFNya2l2OE9rRW51bTVfMHlTR2czRmFSQm1qdm9RRkdvc1RSQm1pWExoN3QzODZYOXFISTlVRkUtaTJtckt1Mm1qd0poeDk2TjF6QmtrdTMtUU8wWnRoamI5OWxqU0g2WC1iR0NpVnFxbHJPaXM1WXg2elZNTzRKdkJGOXNuRnJHc084cXFheVYzcjNNbVE?oc=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and Management - Article 3/8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600">
                <a:solidFill>
                  <a:srgbClr val="003366"/>
                </a:solidFill>
              </a:defRPr>
            </a:pPr>
            <a:r>
              <a:t>📰 Novo Nordisk fast-tracks oral, SC amycretin into late-stage weight-loss testing - FirstWord Pharma</a:t>
            </a:r>
          </a:p>
          <a:p>
            <a:pPr>
              <a:defRPr sz="1400"/>
            </a:pPr>
            <a:r>
              <a:t>📝 Summary: Novo Nordisk fast-tracks oral, SC amycretin into late-stage weight-loss testing. FirstWord Pharma. First Word Pharma is a division of Novo Nordisk.</a:t>
            </a:r>
          </a:p>
          <a:p>
            <a:pPr>
              <a:defRPr sz="1200" i="1"/>
            </a:pPr>
            <a:r>
              <a:t>📅 Published: Thu, 12 Jun 2025 18:41:27 GMT</a:t>
            </a:r>
          </a:p>
          <a:p>
            <a:pPr>
              <a:defRPr sz="1200"/>
            </a:pPr>
            <a:r>
              <a:t>📰 Source: FirstWord Pharma</a:t>
            </a:r>
          </a:p>
          <a:p>
            <a:pPr>
              <a:defRPr sz="1100">
                <a:solidFill>
                  <a:srgbClr val="0000FF"/>
                </a:solidFill>
              </a:defRPr>
            </a:pPr>
            <a:r>
              <a:t>🔗 Link: https://news.google.com/rss/articles/CBMiU0FVX3lxTE9oUnU0Z2paLTF5REFJSE1QNlpScXQ0MFVPcDZzczU5bFMzdDRTdHVDWWhqTUdGN1FwVHVDYnc4dFY5ckdGNVItT0lUdi1ydUZHS0lB?oc=5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Strategy and Management - Article 4/8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600">
                <a:solidFill>
                  <a:srgbClr val="003366"/>
                </a:solidFill>
              </a:defRPr>
            </a:pPr>
            <a:r>
              <a:t>📰 FDA Launches AI Initiative to Streamline Drug Reviews as Novo Nordisk Faces Rising Competition in Obesity Treatments - geneonline.com</a:t>
            </a:r>
          </a:p>
          <a:p>
            <a:pPr>
              <a:defRPr sz="1400"/>
            </a:pPr>
            <a:r>
              <a:t>📝 Summary: FDA Launches AI Initiative to Streamline Drug Reviews as Novo Nordisk Faces Rising Competition in Obesity Treatments - geneonline.com. FDA launches new initiative to streamline drug reviews.</a:t>
            </a:r>
          </a:p>
          <a:p>
            <a:pPr>
              <a:defRPr sz="1200" i="1"/>
            </a:pPr>
            <a:r>
              <a:t>📅 Published: Mon, 16 Jun 2025 19:03:09 GMT</a:t>
            </a:r>
          </a:p>
          <a:p>
            <a:pPr>
              <a:defRPr sz="1200"/>
            </a:pPr>
            <a:r>
              <a:t>📰 Source: geneonline.com</a:t>
            </a:r>
          </a:p>
          <a:p>
            <a:pPr>
              <a:defRPr sz="1100">
                <a:solidFill>
                  <a:srgbClr val="0000FF"/>
                </a:solidFill>
              </a:defRPr>
            </a:pPr>
            <a:r>
              <a:t>🔗 Link: https://news.google.com/rss/articles/CBMi3wFBVV95cUxNNFFwbXlPU0ZYdXNmOXlzY0FJZl80bVBLVzZ5ZmswVWVLMk12Qzk4c3YxUWp1YnV6RjE4TjNObWJpWDNTUTliTUpXUVh6RE44bDg3cWtLRWlVaVJZaU9EaGpmX1dKa2NzMTRoSDJrMVJIRGpMVTVIMXFtYnplZUVIc0RMcTJpWEgySFowLVlQRXkteWJGY2JIN0JpOTNGM3RLN1RfYUJIUXpuYkdXVkFNcnhLM2tjLW9Ka0hORm1DVjctQmg4YlYzemYzaGJiOXlXVGVBUkZ4X2RGcmZYckZv?oc=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and Management - Article 5/8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600">
                <a:solidFill>
                  <a:srgbClr val="003366"/>
                </a:solidFill>
              </a:defRPr>
            </a:pPr>
            <a:r>
              <a:t>📰 Novo Nordisk, FDA Score Win in Weight Loss Drug Shortage Fight - Bloomberg Law News</a:t>
            </a:r>
          </a:p>
          <a:p>
            <a:pPr>
              <a:defRPr sz="1400"/>
            </a:pPr>
            <a:r>
              <a:t>📝 Summary: Novo Nordisk, FDA Score Win in Weight Loss Drug Shortage Fight. Bloomberg Law News: Novo Nordisk wins weight loss drug battle with Merck, Pfizer, GlaxoSmithKline.</a:t>
            </a:r>
          </a:p>
          <a:p>
            <a:pPr>
              <a:defRPr sz="1200" i="1"/>
            </a:pPr>
            <a:r>
              <a:t>📅 Published: Mon, 16 Jun 2025 16:06:00 GMT</a:t>
            </a:r>
          </a:p>
          <a:p>
            <a:pPr>
              <a:defRPr sz="1200"/>
            </a:pPr>
            <a:r>
              <a:t>📰 Source: Bloomberg Law News</a:t>
            </a:r>
          </a:p>
          <a:p>
            <a:pPr>
              <a:defRPr sz="1100">
                <a:solidFill>
                  <a:srgbClr val="0000FF"/>
                </a:solidFill>
              </a:defRPr>
            </a:pPr>
            <a:r>
              <a:t>🔗 Link: https://news.google.com/rss/articles/CBMitgFBVV95cUxOSUZEVmNnY0NNZWhUVmpVSTctdGtFT1ltVWVLZXZJRnJJY040WElObURhWlJGX3FNNndscHIzWjZROFB1WEE4VE1jMEFITVphWHF0NjU0QkZBeTdOUWY2aUdTc05nbVUyeVc4S1BwU01IblR1U0FRbE95NkRyMUp4aGcxbDBsTWZHRGlMTzF4ZFhuZWk5cmY0SlotSm1SeUxia3MzanVUYTY2SnJMd1I0TzQ1MnN2dw?oc=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ESG and Sustainability - Article 6/8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600">
                <a:solidFill>
                  <a:srgbClr val="003366"/>
                </a:solidFill>
              </a:defRPr>
            </a:pPr>
            <a:r>
              <a:t>📰 Novo Nordisk Foundation CEO wants to help US researchers relocate to Europe - medwatch.com</a:t>
            </a:r>
          </a:p>
          <a:p>
            <a:pPr>
              <a:defRPr sz="1400"/>
            </a:pPr>
            <a:r>
              <a:t>📝 Summary: Novo Nordisk Foundation CEO wants to help US researchers relocate to Europe - medwatch.com. Nordea CEO wants US researchers to move to Europe to work in the Nordic region.</a:t>
            </a:r>
          </a:p>
          <a:p>
            <a:pPr>
              <a:defRPr sz="1200" i="1"/>
            </a:pPr>
            <a:r>
              <a:t>📅 Published: Mon, 16 Jun 2025 06:59:00 GMT</a:t>
            </a:r>
          </a:p>
          <a:p>
            <a:pPr>
              <a:defRPr sz="1200"/>
            </a:pPr>
            <a:r>
              <a:t>📰 Source: medwatch.com</a:t>
            </a:r>
          </a:p>
          <a:p>
            <a:pPr>
              <a:defRPr sz="1100">
                <a:solidFill>
                  <a:srgbClr val="0000FF"/>
                </a:solidFill>
              </a:defRPr>
            </a:pPr>
            <a:r>
              <a:t>🔗 Link: https://news.google.com/rss/articles/CBMib0FVX3lxTE11VURGRjB2amlKeVBPUUh2Y2VUdEpIeGpvRTNjS2dubnVacjhaUHF6dXUxTG1Obkk2a2doVU5MdjBLX3lodU1sVE8yVzBwYlJoRnNqdGR0NlhmeGdjWlFXWlI1bUExVWdZaWp0eTFWYw?oc=5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Investments, M&amp;A and Partnerships - Article 7/8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600">
                <a:solidFill>
                  <a:srgbClr val="003366"/>
                </a:solidFill>
              </a:defRPr>
            </a:pPr>
            <a:r>
              <a:t>📰 Activist hedge fund builds stake in Ozempic-maker Novo Nordisk - Financial Times</a:t>
            </a:r>
          </a:p>
          <a:p>
            <a:pPr>
              <a:defRPr sz="1400"/>
            </a:pPr>
            <a:r>
              <a:t>📝 Summary: Activist hedge fund builds stake in Ozempic-maker Novo Nordisk. Financial Times reports that the fund has invested in the Danish company. The fund has also invested in Danish drugmaker Telegraaf, according to reports.</a:t>
            </a:r>
          </a:p>
          <a:p>
            <a:pPr>
              <a:defRPr sz="1200" i="1"/>
            </a:pPr>
            <a:r>
              <a:t>📅 Published: Mon, 09 Jun 2025 16:55:16 GMT</a:t>
            </a:r>
          </a:p>
          <a:p>
            <a:pPr>
              <a:defRPr sz="1200"/>
            </a:pPr>
            <a:r>
              <a:t>📰 Source: Financial Times</a:t>
            </a:r>
          </a:p>
          <a:p>
            <a:pPr>
              <a:defRPr sz="1100">
                <a:solidFill>
                  <a:srgbClr val="0000FF"/>
                </a:solidFill>
              </a:defRPr>
            </a:pPr>
            <a:r>
              <a:t>🔗 Link: https://news.google.com/rss/articles/CBMicEFVX3lxTE5qWElZc3EwZWlwTWNKdHFZWHluX3NLT0t4YXFuSHU1bVo1SWV0TWNubERtS0pQRFRISVZYSkZNNGdfOTZwX2VJMXpPOHVubm1lQ0g0ZnFqY1A2ZGNuZmZmVktWeWNEcjJWRGpXNzRaRWE?oc=5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Strategy and Management - Article 8/8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600">
                <a:solidFill>
                  <a:srgbClr val="003366"/>
                </a:solidFill>
              </a:defRPr>
            </a:pPr>
            <a:r>
              <a:t>📰 After ousting CEO, Novo Nordisk reclaims crown as largest European company - MarketWatch</a:t>
            </a:r>
          </a:p>
          <a:p>
            <a:pPr>
              <a:defRPr sz="1400"/>
            </a:pPr>
            <a:r>
              <a:t>📝 Summary: After ousting CEO, Novo Nordisk reclaims crown as largest European company - MarketWatch. After ousting CEOs, the Danish company is now the world's largest drugmaker.</a:t>
            </a:r>
          </a:p>
          <a:p>
            <a:pPr>
              <a:defRPr sz="1200" i="1"/>
            </a:pPr>
            <a:r>
              <a:t>📅 Published: Fri, 13 Jun 2025 11:14:00 GMT</a:t>
            </a:r>
          </a:p>
          <a:p>
            <a:pPr>
              <a:defRPr sz="1200"/>
            </a:pPr>
            <a:r>
              <a:t>📰 Source: MarketWatch</a:t>
            </a:r>
          </a:p>
          <a:p>
            <a:pPr>
              <a:defRPr sz="1100">
                <a:solidFill>
                  <a:srgbClr val="0000FF"/>
                </a:solidFill>
              </a:defRPr>
            </a:pPr>
            <a:r>
              <a:t>🔗 Link: https://news.google.com/rss/articles/CBMitwFBVV95cUxNdGpPYjZ1OWlrZlY4ODBDMDVjYW9oWHM1azZ5Q2JpS0JjSmhuejE1bmtYV2l6ZVFEVFJGWDJkMlU5X2Y4N1Vxc2pteHpVSHFPeVdXZTZQakVXMXk3RlZpNWw4XzAycVo4RVBqLXg0YlcyWW0xZEtwX0NMd3JKNDZGTUxFLS1xeVJoSEhhSFM5MHpRbzd4dzFiRHJHYUFna2IzWl9KN3d4N3RFWUswSHRNUHJLV2ZTVHM?oc=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