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Slaughter and May News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16-06-2025 | 3 Articles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Strategy and Management - Article 1/3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Can Slaughter and May survive London’s US invasion? - Financial Times</a:t>
            </a:r>
          </a:p>
          <a:p>
            <a:pPr>
              <a:defRPr sz="1400"/>
            </a:pPr>
            <a:r>
              <a:t>📝 Summary: Can Slaughter and May survive London’s US invasion? - Financial Times. Can the pair survive the US invasion of London? Can they make it out of London alive? Can the couple survive a US invasion in London?</a:t>
            </a:r>
          </a:p>
          <a:p>
            <a:pPr>
              <a:defRPr sz="1200" i="1"/>
            </a:pPr>
            <a:r>
              <a:t>📅 Published: Wed, 27 Nov 2024 08:00:00 GMT</a:t>
            </a:r>
          </a:p>
          <a:p>
            <a:pPr>
              <a:defRPr sz="1200"/>
            </a:pPr>
            <a:r>
              <a:t>📰 Source: Financial Times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https://news.google.com/rss/articles/CBMicEFVX3lxTE1mLXNPRURfVlVpeVFWbEpNaXlMR0Q1Y1dzWU9JWi10MGdtbXNrUFBsVVd5MWdmV3BudUVMSlI1ai1HTXltbXVUVDV1V1VMV29DdGdTdFlLWno3cmFPd09RSjlRdExmeEZudG5ycUNGalQ?oc=5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Investments, M&amp;A and Partnerships - Article 2/3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Slaughter And May Promotes 6 Lawyers To Partnership - Law360</a:t>
            </a:r>
          </a:p>
          <a:p>
            <a:pPr>
              <a:defRPr sz="1400"/>
            </a:pPr>
            <a:r>
              <a:t>📝 Summary: Slaughter And May Promotes 6 Lawyers To Partnership - Law360.com. Law360 is a law firm based in New York, New York City and Washington, D.C.</a:t>
            </a:r>
          </a:p>
          <a:p>
            <a:pPr>
              <a:defRPr sz="1200" i="1"/>
            </a:pPr>
            <a:r>
              <a:t>📅 Published: Wed, 26 Mar 2025 07:00:00 GMT</a:t>
            </a:r>
          </a:p>
          <a:p>
            <a:pPr>
              <a:defRPr sz="1200"/>
            </a:pPr>
            <a:r>
              <a:t>📰 Source: Law360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lgFBVV95cUxPSmRXTFlGcWFyUFVpYlRWSVhrQndGWVpXZUx1ZVNQVFZZYzZrbnRqcTFSZ3lLS1NFczlfbG9Bb21sNm50WG1jZmZlWll5S3pVdC14N012QXVFUGwzZ3BXM2Q2Z3QtOEVCaDZlRVpBbHlQQm5zYldHN1RLZWltQk52RFB3dm9fUy1mb01JY20zc2JNZklhT3fSAVZBVV95cUxObnJfbUE1bldqNXVUVFNyQnVzUFAxNUZKM0FEZUMzY2ZLT1ljU0c3RWE1Wi1QQmsxQmlDVF9xa2FDY25XRExsRjQ5ZUhYT2FqTzVyR0ctdw?oc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3/3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Slaughter and May holds junior lawyer pay at £150,000 - Financial Times</a:t>
            </a:r>
          </a:p>
          <a:p>
            <a:pPr>
              <a:defRPr sz="1400"/>
            </a:pPr>
            <a:r>
              <a:t>📝 Summary: Slaughter and May holds junior lawyer pay at £150,000 - Financial Times. The firm has been in business for more than 20 years. It is one of the most successful law firms in the UK.</a:t>
            </a:r>
          </a:p>
          <a:p>
            <a:pPr>
              <a:defRPr sz="1200" i="1"/>
            </a:pPr>
            <a:r>
              <a:t>📅 Published: Mon, 05 May 2025 07:00:00 GMT</a:t>
            </a:r>
          </a:p>
          <a:p>
            <a:pPr>
              <a:defRPr sz="1200"/>
            </a:pPr>
            <a:r>
              <a:t>📰 Source: Financial Times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https://news.google.com/rss/articles/CBMicEFVX3lxTE1zS1ZBZWI1NGkxeFdxTUxqZVFwRmJmdzNxZ3hEOTZ2aU05RnVhMXMxMTVsb0Z0dFZlckVqTl80SE5BVF9Ed2ZRV1BYa2xCUy1NZVg3Y1kzcDRvbk1FSXpPRl90OThYVVY3SXF5T1FMOFY?oc=5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