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Articles</c:v>
                </c:pt>
              </c:strCache>
            </c:strRef>
          </c:tx>
          <c:cat>
            <c:strRef>
              <c:f>Sheet1!$A$2:$A$3</c:f>
              <c:strCache>
                <c:ptCount val="2"/>
                <c:pt idx="0">
                  <c:v>Strategy and Management</c:v>
                </c:pt>
                <c:pt idx="1">
                  <c:v>ESG and Sustainability</c:v>
                </c:pt>
              </c:strCache>
            </c:strRef>
          </c:cat>
          <c:val>
            <c:numRef>
              <c:f>Sheet1!$B$2:$B$3</c:f>
              <c:numCache>
                <c:formatCode>General</c:formatCode>
                <c:ptCount val="2"/>
                <c:pt idx="0">
                  <c:v>29</c:v>
                </c:pt>
                <c:pt idx="1">
                  <c:v>4</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191970"/>
                </a:solidFill>
              </a:defRPr>
            </a:pPr>
            <a:r>
              <a:t>Sprng Energy News Report</a:t>
            </a:r>
          </a:p>
        </p:txBody>
      </p:sp>
      <p:sp>
        <p:nvSpPr>
          <p:cNvPr id="3" name="Subtitle 2"/>
          <p:cNvSpPr>
            <a:spLocks noGrp="1"/>
          </p:cNvSpPr>
          <p:nvPr>
            <p:ph type="subTitle" idx="1"/>
          </p:nvPr>
        </p:nvSpPr>
        <p:spPr/>
        <p:txBody>
          <a:bodyPr/>
          <a:lstStyle/>
          <a:p>
            <a:pPr>
              <a:defRPr sz="1800">
                <a:solidFill>
                  <a:srgbClr val="4682B4"/>
                </a:solidFill>
              </a:defRPr>
            </a:pPr>
            <a:r>
              <a:t>Generated on June 26, 2025</a:t>
            </a:r>
          </a:p>
          <a:p>
            <a:r>
              <a:t>📰 33 Articles Analyzed</a:t>
            </a:r>
          </a:p>
          <a:p>
            <a:r>
              <a:t>🔍 Comprehensive Media Coverage Analysis</a:t>
            </a:r>
          </a:p>
        </p:txBody>
      </p:sp>
      <p:sp>
        <p:nvSpPr>
          <p:cNvPr id="4" name="Oval 3"/>
          <p:cNvSpPr/>
          <p:nvPr/>
        </p:nvSpPr>
        <p:spPr>
          <a:xfrm>
            <a:off x="7772400" y="914400"/>
            <a:ext cx="914400" cy="914400"/>
          </a:xfrm>
          <a:prstGeom prst="ellipse">
            <a:avLst/>
          </a:prstGeom>
          <a:solidFill>
            <a:srgbClr val="DC143C"/>
          </a:solidFill>
          <a:ln w="38100">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6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in Talks with Sekura Energy to Sell 300 MW of Sprng Energy - ET Manufacturing</a:t>
            </a:r>
          </a:p>
          <a:p>
            <a:pPr>
              <a:spcAft>
                <a:spcPts val="1000"/>
              </a:spcAft>
              <a:defRPr sz="1300">
                <a:solidFill>
                  <a:srgbClr val="3C3C3C"/>
                </a:solidFill>
              </a:defRPr>
            </a:pPr>
            <a:r>
              <a:t>📝 Summary:</a:t>
            </a:r>
            <a:br/>
            <a:r>
              <a:t>Shell in Talks with Sekura Energy to Sell 300 MW of Sprng Energy. ET Manufacturing. Shell in Talks to sell 300MW of Sprng Energy to Sekura Energy for $1.5 billion. The deal is expected to be completed by the end of the year.</a:t>
            </a:r>
          </a:p>
          <a:p>
            <a:pPr>
              <a:spcAft>
                <a:spcPts val="800"/>
              </a:spcAft>
              <a:defRPr sz="1100">
                <a:solidFill>
                  <a:srgbClr val="646464"/>
                </a:solidFill>
              </a:defRPr>
            </a:pPr>
            <a:r>
              <a:t>📅 Published: Tue, 28 Jan 2025 08:00:00 GMT</a:t>
            </a:r>
            <a:br/>
            <a:r>
              <a:t>📰 Source: ET Manufacturing</a:t>
            </a:r>
          </a:p>
          <a:p>
            <a:pPr>
              <a:defRPr sz="1000" i="1">
                <a:solidFill>
                  <a:srgbClr val="0064C8"/>
                </a:solidFill>
              </a:defRPr>
            </a:pPr>
            <a:r>
              <a:t>🔗 Read Full Article: https://news.google.com/rss/articles/CBMi0wFBVV95cUxQczU3QmV5YTVEbFdfMWdrc29MWnVsSHlsYWg4OW92MzFDOUQwVVFHRFdrNjJIRF9PYnlvRnIxeHNENjRuTldRaUVjN0Z0em1FRnNwR0ZjZDVMbDFrVW5IUkFRSDFBV2lyNFF1elNjdEJDdGprRUlkTEdqVFpSYjZtNkI4N19yOFJVeE9GNlN2dTVJX1U3ZUN0clVSWFVjVlA2Z25qamY4UjdLU29UWWQ5MHdPeEwta0NLYUx2TWpSQUtIWmh5Rkpad1ZESXdNWG84LU1J0gHYAUFVX3lxTFBTRms5Z3MtakZIQTMwZGprWVFzNE5XOXFaZlluSlByV3lHSjVCakRVUk9ES2RremxRdV9BTk9KaVBSdS1GQ09ZR3lHRUZhYmh2RzdMWncxSzF6VkJSUmhKQWZXY1JCUk9hQWpSb2VGM1ZwVzB6RW9YalZRY3A3bXFVLTR6RGZnampDSmcwRnlZR1VBdVUwbkI5bWg1dVVXanRXSEFzeXpvX09HLWdRczlIeFhmZDZsaFVNREw3cENYZkYyQ29SQU9jZWk5MFFMRjJoeFpHbnJGMg?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6/33</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7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Hartek secures 400 kV substation order for SPRNG Energy’s 300 MW solar plant - pv magazine India</a:t>
            </a:r>
          </a:p>
          <a:p>
            <a:pPr>
              <a:spcAft>
                <a:spcPts val="1000"/>
              </a:spcAft>
              <a:defRPr sz="1300">
                <a:solidFill>
                  <a:srgbClr val="3C3C3C"/>
                </a:solidFill>
              </a:defRPr>
            </a:pPr>
            <a:r>
              <a:t>📝 Summary:</a:t>
            </a:r>
            <a:br/>
            <a:r>
              <a:t>Hartek secures 400 kV substation order for SPRNG Energy’s 300 MW solar plant - pv magazine India. Hartek Secures 400kV substations order for SprNG Energy's 300MW solar plant.</a:t>
            </a:r>
          </a:p>
          <a:p>
            <a:pPr>
              <a:spcAft>
                <a:spcPts val="800"/>
              </a:spcAft>
              <a:defRPr sz="1100">
                <a:solidFill>
                  <a:srgbClr val="646464"/>
                </a:solidFill>
              </a:defRPr>
            </a:pPr>
            <a:r>
              <a:t>📅 Published: Tue, 26 Dec 2023 08:00:00 GMT</a:t>
            </a:r>
            <a:br/>
            <a:r>
              <a:t>📰 Source: pv magazine India</a:t>
            </a:r>
          </a:p>
          <a:p>
            <a:pPr>
              <a:defRPr sz="1000" i="1">
                <a:solidFill>
                  <a:srgbClr val="0064C8"/>
                </a:solidFill>
              </a:defRPr>
            </a:pPr>
            <a:r>
              <a:t>🔗 Read Full Article: https://news.google.com/rss/articles/CBMivgFBVV95cUxNY2Q4eldrcDhLUHJwdkV5SkNFNlN5c1FVNmJVbV9fUlk3TGxoWGlxZ1N5bW81VUdmQ3ZtdEFXbnJSN2lMNWFIR3k2VlMwaDJzMVJCWldfeE94bnlnRW9UeWtydnBlUDN6dHpmRG5adjRTMmVqMTQxRUFqMC1nTUxuekNZNHFZOXdZU21XaUhJa0pMbGlhYndmZklVTm51dUw3OFBkMld2bENZMzlablNJZXhhQjFjemJhbDA0dkFB?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7/33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8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Hartek bags 400 KV Substation order for SPRNG Energy’s 300 MW solar plant - The Economic Times</a:t>
            </a:r>
          </a:p>
          <a:p>
            <a:pPr>
              <a:spcAft>
                <a:spcPts val="1000"/>
              </a:spcAft>
              <a:defRPr sz="1300">
                <a:solidFill>
                  <a:srgbClr val="3C3C3C"/>
                </a:solidFill>
              </a:defRPr>
            </a:pPr>
            <a:r>
              <a:t>📝 Summary:</a:t>
            </a:r>
            <a:br/>
            <a:r>
              <a:t>Hartek bags 400 KV Substation order for SPRNG Energy’s 300 MW solar plant - The Economic Times. Hartek bags order for 400 KKV Sub station for the solar plant. The plant will have a capacity of 300 megawatts.</a:t>
            </a:r>
          </a:p>
          <a:p>
            <a:pPr>
              <a:spcAft>
                <a:spcPts val="800"/>
              </a:spcAft>
              <a:defRPr sz="1100">
                <a:solidFill>
                  <a:srgbClr val="646464"/>
                </a:solidFill>
              </a:defRPr>
            </a:pPr>
            <a:r>
              <a:t>📅 Published: Tue, 26 Dec 2023 08:00:00 GMT</a:t>
            </a:r>
            <a:br/>
            <a:r>
              <a:t>📰 Source: The Economic Times</a:t>
            </a:r>
          </a:p>
          <a:p>
            <a:pPr>
              <a:defRPr sz="1000" i="1">
                <a:solidFill>
                  <a:srgbClr val="0064C8"/>
                </a:solidFill>
              </a:defRPr>
            </a:pPr>
            <a:r>
              <a:t>🔗 Read Full Article: https://news.google.com/rss/articles/CBMi3wFBVV95cUxQbXpjbTNQNkR4NTJodkxVU3Y0bnN5MVc3b2tHMHppM2ljcFd6dHQyR1hORGJwSlhxZDJsc2RTTmpSOS1CMjF4YVdlUGROZ2ttQlkwcFJXSzQ2Wi1pektqNlhmRFBBdWhic1psQTJjek53T2J1YTM5b3hjemdyS1RGLUtHbzd4ZHhPaF9JSThVUjBidEFsOFllNXVWQVl4VUxpZ1pJbFBNNWVJUG5DNmRWRU0zb2xWbURzTG92czdGS0JNMWlVMk1nLUhtb3RibnlITlo3a3hjdmhLOGlVeTNV0gHkAUFVX3lxTE9LQVotSjdYeU1MTlpfZ3FEQWVJUExEZ2FDT3ZOdTMxdHBVSzV5aWFxMWJnZ1U4a1hzNmVyUjRXVVVYWXMwNmYxZ3pTTzhEY1lKbTRTNHB0djEtMWVjV0NlXzEwY1g0WHdQc1ZfRldxQVZlUzQzMmZMUEdrRmN4bWJMWUxhWmpKaDgtMFo5alZtMl9mX1FiQUZCTGVleXk3c2xmNlBHMmRrS2tTbVZ4NEtUS0pvejZQZVU0QlhPUEY3cFNJTDNYalhuU052TjNoOTROUXJjNmhaQTRzVXF3WURYZTVSY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8/33</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9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India’s Sprng Energynears $1.8 billion sale deal with Shell Plc - Hindustan Times - Hindustan Times</a:t>
            </a:r>
          </a:p>
          <a:p>
            <a:pPr>
              <a:spcAft>
                <a:spcPts val="1000"/>
              </a:spcAft>
              <a:defRPr sz="1300">
                <a:solidFill>
                  <a:srgbClr val="3C3C3C"/>
                </a:solidFill>
              </a:defRPr>
            </a:pPr>
            <a:r>
              <a:t>📝 Summary:</a:t>
            </a:r>
            <a:br/>
            <a:r>
              <a:t>India’s Sprng Energynears $1.8 billion sale deal with Shell Plc - Hindustan Times. India's Sprng energy to sell its stake in Shell for $2.5 billion. The deal is expected to be completed by end of the year.</a:t>
            </a:r>
          </a:p>
          <a:p>
            <a:pPr>
              <a:spcAft>
                <a:spcPts val="800"/>
              </a:spcAft>
              <a:defRPr sz="1100">
                <a:solidFill>
                  <a:srgbClr val="646464"/>
                </a:solidFill>
              </a:defRPr>
            </a:pPr>
            <a:r>
              <a:t>📅 Published: Tue, 26 Apr 2022 07:00:00 GMT</a:t>
            </a:r>
            <a:br/>
            <a:r>
              <a:t>📰 Source: Hindustan Times</a:t>
            </a:r>
          </a:p>
          <a:p>
            <a:pPr>
              <a:defRPr sz="1000" i="1">
                <a:solidFill>
                  <a:srgbClr val="0064C8"/>
                </a:solidFill>
              </a:defRPr>
            </a:pPr>
            <a:r>
              <a:t>🔗 Read Full Article: https://news.google.com/rss/articles/CBMiwAFBVV95cUxPZVkyTjdmMmlXelNQMUlvNEg2U1JZdTFKWlBpQ0NSZS1NMl8zRHBrZVVIcW9nX0lFTTFOdTR5M0MwOHNpNWlSaEVCSEJ6YzZFcU5NNHM5TTQzbzNIZmpPMzJsUlQxUjh2VkxGdkVfQm9UcUJuaXpjdEU1U0FWOERUaXYxVDRrVTkwbHhTTXV4QkZIZWozUXZYb280dFlreGdTZVJtV21GWVVtTF9vdWh5MmNjZE1hVFVLNndmY1k1UHTSAcYBQVVfeXFMT2V0VVZGak9OWjhTRlVZYkNsbVJ0Nk9wby1fQk1SNEQ2Y21PeFVPVHk5YnV6VEpLQUdaUnhZVks0cmZVeW5JY3Nud0hidW1pQWNVWFhtdkY4N2FzekF0NkVfNkVjU2g2UEVwUng1ZVZPN2c0SzhEb1ZyUVJNSEp5YndlaktPSDRrT2o1ejJScmIzbEN6UXdNb2JMQmctNGZsSGJTM2ZzeFhoMTU3UC16SVRlbXVfX3ZsV0VhRUgxMHg2Z0N4T0d3?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9/33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10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Shell’s green play: Interest heats up for Sprng Energy assets, with ArcelorMittal, CPPIB, among contenders - Mint</a:t>
            </a:r>
          </a:p>
          <a:p>
            <a:pPr>
              <a:spcAft>
                <a:spcPts val="1000"/>
              </a:spcAft>
              <a:defRPr sz="1300">
                <a:solidFill>
                  <a:srgbClr val="3C3C3C"/>
                </a:solidFill>
              </a:defRPr>
            </a:pPr>
            <a:r>
              <a:t>📝 Summary:</a:t>
            </a:r>
            <a:br/>
            <a:r>
              <a:t>Shell’s green play: Interest heats up for Sprng Energy assets, with ArcelorMittal, CPPIB, among contenders - Mint. Mint: Shell is looking to sell its stake in Sprng, which it bought for $1.5bn in 2010.</a:t>
            </a:r>
          </a:p>
          <a:p>
            <a:pPr>
              <a:spcAft>
                <a:spcPts val="800"/>
              </a:spcAft>
              <a:defRPr sz="1100">
                <a:solidFill>
                  <a:srgbClr val="646464"/>
                </a:solidFill>
              </a:defRPr>
            </a:pPr>
            <a:r>
              <a:t>📅 Published: Tue, 13 Aug 2024 07:00:00 GMT</a:t>
            </a:r>
            <a:br/>
            <a:r>
              <a:t>📰 Source: Mint</a:t>
            </a:r>
          </a:p>
          <a:p>
            <a:pPr>
              <a:defRPr sz="1000" i="1">
                <a:solidFill>
                  <a:srgbClr val="0064C8"/>
                </a:solidFill>
              </a:defRPr>
            </a:pPr>
            <a:r>
              <a:t>🔗 Read Full Article: https://news.google.com/rss/articles/CBMi9gFBVV95cUxPallmNEk3cXVIUVBtbGEzSl9ZMHlkTVQtSjBaSmtTbS1PMHlMdE1OVG43dm9HTEE3RmhncHBmR1dvUG1CM2tNdVU5a1lZRXFPZkZ3ZWliSXNUblBGV1Bib2huQVk2XzFnRW1KMVE1Y01oX0trd2wyLVBxNFA5ek5RRTFuX3p2M0ZPeWhEUjNEMHNQNi01cE9VNDBmajFJUzhjZi0xR0dFVVdYWmtGRmw4N3NqWjFzTTF3Y3dXdGQ2SGFUUk9iWEtkdjF3eS1mS1U3dGJTeTB0RnRqRWdCT2JjRmp3X2plZkVBSFJQZ0o1RUFaZV9qRXc?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10/33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11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acquires Indian renewables firm Sprng Energy for $1.55bn - Power Technology</a:t>
            </a:r>
          </a:p>
          <a:p>
            <a:pPr>
              <a:spcAft>
                <a:spcPts val="1000"/>
              </a:spcAft>
              <a:defRPr sz="1300">
                <a:solidFill>
                  <a:srgbClr val="3C3C3C"/>
                </a:solidFill>
              </a:defRPr>
            </a:pPr>
            <a:r>
              <a:t>📝 Summary:</a:t>
            </a:r>
            <a:br/>
            <a:r>
              <a:t>Shell acquires Indian renewables firm Sprng Energy for $1.55bn - Power Technology. Shell to buy Indian renewables company Sprng for $2.5bn in cash and stock. The deal is expected to be completed by the end of the year.</a:t>
            </a:r>
          </a:p>
          <a:p>
            <a:pPr>
              <a:spcAft>
                <a:spcPts val="800"/>
              </a:spcAft>
              <a:defRPr sz="1100">
                <a:solidFill>
                  <a:srgbClr val="646464"/>
                </a:solidFill>
              </a:defRPr>
            </a:pPr>
            <a:r>
              <a:t>📅 Published: Tue, 09 Aug 2022 07:00:00 GMT</a:t>
            </a:r>
            <a:br/>
            <a:r>
              <a:t>📰 Source: Power Technology</a:t>
            </a:r>
          </a:p>
          <a:p>
            <a:pPr>
              <a:defRPr sz="1000" i="1">
                <a:solidFill>
                  <a:srgbClr val="0064C8"/>
                </a:solidFill>
              </a:defRPr>
            </a:pPr>
            <a:r>
              <a:t>🔗 Read Full Article: https://news.google.com/rss/articles/CBMiaEFVX3lxTE5NMU54RnowSnZWcDViMFNid0twVHJEVzhydm1qS1FIRlU2djVlbUQ0RmtsQ25LV19TT2puYUZxYjhseFg3M19hR0dNbHB3MXNFdDRqaXIzOWlodVpDZ1JYZV9HUHc1WmV5?oc=5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11/33</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12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completes acquisition of renewable platform Sprng Energy group - Energy Global</a:t>
            </a:r>
          </a:p>
          <a:p>
            <a:pPr>
              <a:spcAft>
                <a:spcPts val="1000"/>
              </a:spcAft>
              <a:defRPr sz="1300">
                <a:solidFill>
                  <a:srgbClr val="3C3C3C"/>
                </a:solidFill>
              </a:defRPr>
            </a:pPr>
            <a:r>
              <a:t>📝 Summary:</a:t>
            </a:r>
            <a:br/>
            <a:r>
              <a:t>Shell completes acquisition of renewable platform Sprng Energy group - Energy Global. Shell completes. acquisition of. renewable platform. Sprng energy group. Energy Global for $2.5 billion. Shell will be the majority shareholder in the company, with a 20% stake.</a:t>
            </a:r>
          </a:p>
          <a:p>
            <a:pPr>
              <a:spcAft>
                <a:spcPts val="800"/>
              </a:spcAft>
              <a:defRPr sz="1100">
                <a:solidFill>
                  <a:srgbClr val="646464"/>
                </a:solidFill>
              </a:defRPr>
            </a:pPr>
            <a:r>
              <a:t>📅 Published: Tue, 09 Aug 2022 07:00:00 GMT</a:t>
            </a:r>
            <a:br/>
            <a:r>
              <a:t>📰 Source: Energy Global</a:t>
            </a:r>
          </a:p>
          <a:p>
            <a:pPr>
              <a:defRPr sz="1000" i="1">
                <a:solidFill>
                  <a:srgbClr val="0064C8"/>
                </a:solidFill>
              </a:defRPr>
            </a:pPr>
            <a:r>
              <a:t>🔗 Read Full Article: https://news.google.com/rss/articles/CBMiwAFBVV95cUxPUFBPV1Ftd1E2MkEzMnlQbXNBalZIbG5kRnZsMnlJSmh4S0RRU0Z6bUFUZGpiV3JYNjJ4UFB5T0JZWVdmd3hvNVVPaW56YXZ4R3JVekIya01kRW82bXZ5aVlId19zZktzRUk5VHJnQzdmVWpCMzZnYnp6Wm9QdVVWRzgxVkwteVAyMGd2MVlzTE4zUVFxY19wQWNlbnFxeXhSaGM4dlJyb0RjWHRJbHRreklzZVBlQlE5WGZab3hWeWTSAcYBQVVfeXFMT0FfckxPZzdaNkZDaG5udmZyQmtTd0dqZlRFWEtjWVYtT2dQVGFCdjR1S3dnR1ZCdFNJWjBpYzJRZkdvRTROMEhFd1MwY3lCeDJkejMwb2UwdXIwTWxTbVJiQVNGeUtuTU1QM1RDYU1XdDVVSDdDVDZxcmwwUUt3SUJxdmViSmQ2bE5pY2x3dmVZVnRuT2xNN2RyRG9qX2NLWVN0dVBQc0JoRXRUMkx0bmFxOWRtN3Bpa3F4UDRpdDZNQ0VfOGpR?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12/33</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13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completes acquisition of Sprng Energy - Mint</a:t>
            </a:r>
          </a:p>
          <a:p>
            <a:pPr>
              <a:spcAft>
                <a:spcPts val="1000"/>
              </a:spcAft>
              <a:defRPr sz="1300">
                <a:solidFill>
                  <a:srgbClr val="3C3C3C"/>
                </a:solidFill>
              </a:defRPr>
            </a:pPr>
            <a:r>
              <a:t>📝 Summary:</a:t>
            </a:r>
            <a:br/>
            <a:r>
              <a:t>Shell completes acquisition of Sprng Energy. Mint.com is a subsidiary of Shell. The company was founded in 2007 and is based in New York City. Mint is a division of Shell Energy, which is owned by the Dutch energy giant RWE.</a:t>
            </a:r>
          </a:p>
          <a:p>
            <a:pPr>
              <a:spcAft>
                <a:spcPts val="800"/>
              </a:spcAft>
              <a:defRPr sz="1100">
                <a:solidFill>
                  <a:srgbClr val="646464"/>
                </a:solidFill>
              </a:defRPr>
            </a:pPr>
            <a:r>
              <a:t>📅 Published: Tue, 09 Aug 2022 07:00:00 GMT</a:t>
            </a:r>
            <a:br/>
            <a:r>
              <a:t>📰 Source: Mint</a:t>
            </a:r>
          </a:p>
          <a:p>
            <a:pPr>
              <a:defRPr sz="1000" i="1">
                <a:solidFill>
                  <a:srgbClr val="0064C8"/>
                </a:solidFill>
              </a:defRPr>
            </a:pPr>
            <a:r>
              <a:t>🔗 Read Full Article: https://news.google.com/rss/articles/CBMipgFBVV95cUxQSG93YzdmWjlKSWNUT013VTE3R0VFeUV0ZzJXWmh4dzVzSnk3dnlzWEc0QXVZY3E1OFVZT2hqUzU3M3J6aTdRM1Iyd1hldWQwWDdHSWJSLXNFWlFHbEdyd1dEM3VneC1ndFFYaWhQMmNWWjByOHJVa0FIVUxfWUd3NHZta1BKaUFOaE5JelhKSnZXT0JPZk1ReGh5NmpyV2I0d1FUOGZn0gGrAUFVX3lxTE9pM3ltQkhtYkgtS0J5cG9Zb3VOOWpWalVCeER2WlpzOHFzclJoRC1TQkFqamgyMTJhVzY0Nm5VSEJsNVZEZGppVUZyWnJqX25rRVV6dVpPbWNDSWJ5bkNzOThVYXJEQkMtZmRiUkpEb05henBjZjVZLUxoWmY3SWtHbzB1cVNFeFE3cUZCTWFyUmhZc0pjOUZfNGh2NTBZYlBiZ3RaTGE1NEc3MA?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13/33</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14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acquires Pune-based renewables platform Sprng Energy - ET EnergyWorld</a:t>
            </a:r>
          </a:p>
          <a:p>
            <a:pPr>
              <a:spcAft>
                <a:spcPts val="1000"/>
              </a:spcAft>
              <a:defRPr sz="1300">
                <a:solidFill>
                  <a:srgbClr val="3C3C3C"/>
                </a:solidFill>
              </a:defRPr>
            </a:pPr>
            <a:r>
              <a:t>📝 Summary:</a:t>
            </a:r>
            <a:br/>
            <a:r>
              <a:t>Shell acquires Pune-based renewables platform Sprng Energy - ET EnergyWorld. Shell to buy Sprng for $1.5 billion. The deal is expected to be completed by end of the year. Click here to read the full story.</a:t>
            </a:r>
          </a:p>
          <a:p>
            <a:pPr>
              <a:spcAft>
                <a:spcPts val="800"/>
              </a:spcAft>
              <a:defRPr sz="1100">
                <a:solidFill>
                  <a:srgbClr val="646464"/>
                </a:solidFill>
              </a:defRPr>
            </a:pPr>
            <a:r>
              <a:t>📅 Published: Tue, 09 Aug 2022 07:00:00 GMT</a:t>
            </a:r>
            <a:br/>
            <a:r>
              <a:t>📰 Source: ET EnergyWorld</a:t>
            </a:r>
          </a:p>
          <a:p>
            <a:pPr>
              <a:defRPr sz="1000" i="1">
                <a:solidFill>
                  <a:srgbClr val="0064C8"/>
                </a:solidFill>
              </a:defRPr>
            </a:pPr>
            <a:r>
              <a:t>🔗 Read Full Article: https://news.google.com/rss/articles/CBMixAFBVV95cUxNNmZGajFtLW9MRVp5TUh3Mk1HdEJERGpnVFk5TDN5S0Z5VVlkRUtNdGI5N25xQTA3UWZyWjJTTENYWW9sSjg4UXZrWFY3MXlCaEY1dFNIV01PN1R5SVQyREdLWWFGSVZKRmgzMWRMM0VNQ05mbndoeGRyY05HTjhMbDlxNW5VenFqbTBEV09CM2RTdm80clRud3ZqRGRLeHdnMzl0YXVPcEhuMWtwTW5OZ3JxSEtoWTNkZ2RTV3pHamU4ZF9Q0gHKAUFVX3lxTE04dEZmSFljTnZVUk1WUXZUaDljS3h5blprSEk3NDlPZnRLVkI2a2NfUmY3U3NZZzRzNnFZLWNZa19QQk1VMzNnc1dkQm5DX3B1dElnVER5ZEVmRC1ZS2FPcnhOWC10S3hTcE1vMnhYYXdqbzItb0xUeXpmUEZobFdUVlhqWHA5eVpuM3ZNNUlJbzFXNmw0Z3lJZjhfWGhlTXJiSlV5OEpIYWh6cUh0aGVFTGVYd09OLUdqZnB0eVltODhVTG9MMllHWE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14/33</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15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HARTEK Secures 400 KV Substation Contract for SPRNG Energy’s 300 MW Solar Facility - SolarQuarter</a:t>
            </a:r>
          </a:p>
          <a:p>
            <a:pPr>
              <a:spcAft>
                <a:spcPts val="1000"/>
              </a:spcAft>
              <a:defRPr sz="1300">
                <a:solidFill>
                  <a:srgbClr val="3C3C3C"/>
                </a:solidFill>
              </a:defRPr>
            </a:pPr>
            <a:r>
              <a:t>📝 Summary:</a:t>
            </a:r>
            <a:br/>
            <a:r>
              <a:t>HARTEK Secures 400 KV Substation Contract for SPRNG Energy’s 300 MW Solar Facility - SolarQuarter. &lt;a href="https://news. google.</a:t>
            </a:r>
          </a:p>
          <a:p>
            <a:pPr>
              <a:spcAft>
                <a:spcPts val="800"/>
              </a:spcAft>
              <a:defRPr sz="1100">
                <a:solidFill>
                  <a:srgbClr val="646464"/>
                </a:solidFill>
              </a:defRPr>
            </a:pPr>
            <a:r>
              <a:t>📅 Published: Tue, 02 Jan 2024 08:00:00 GMT</a:t>
            </a:r>
            <a:br/>
            <a:r>
              <a:t>📰 Source: SolarQuarter</a:t>
            </a:r>
          </a:p>
          <a:p>
            <a:pPr>
              <a:defRPr sz="1000" i="1">
                <a:solidFill>
                  <a:srgbClr val="0064C8"/>
                </a:solidFill>
              </a:defRPr>
            </a:pPr>
            <a:r>
              <a:t>🔗 Read Full Article: https://news.google.com/rss/articles/CBMiugFBVV95cUxPTXItYTM2WVVaNG5nTmEtbUMxTXhfSXQ5Z1o3T0ZNdUhEbG1fbWcxQU1ldV9MN3lsY3U2aFV2MHlFWHlYYjBRaXlrNl9WalNzcEdERE1ZQjdRU0xacWRleVhVZi1SOFo1eThUR29yNklvUlBOcEpWRGNUcjdUaGktZFVhWlIwblVrSTNkclJWOUIwRXdvTEJ1VDRmcFljeWRyb3JQSE1fZ2lDb09LeE01N3JaM0o1cHNUMGc?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15/33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AFAFF"/>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solidFill>
                  <a:srgbClr val="191970"/>
                </a:solidFill>
              </a:defRPr>
            </a:pPr>
            <a:r>
              <a:t>Executive Summary</a:t>
            </a:r>
          </a:p>
        </p:txBody>
      </p:sp>
      <p:sp>
        <p:nvSpPr>
          <p:cNvPr id="3" name="Rounded Rectangle 2"/>
          <p:cNvSpPr/>
          <p:nvPr/>
        </p:nvSpPr>
        <p:spPr>
          <a:xfrm>
            <a:off x="457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Total Articles</a:t>
            </a:r>
          </a:p>
          <a:p>
            <a:pPr algn="ctr">
              <a:defRPr sz="1400" b="1">
                <a:solidFill>
                  <a:srgbClr val="006400"/>
                </a:solidFill>
              </a:defRPr>
            </a:pPr>
            <a:r>
              <a:t>33</a:t>
            </a:r>
          </a:p>
        </p:txBody>
      </p:sp>
      <p:sp>
        <p:nvSpPr>
          <p:cNvPr id="4" name="Rounded Rectangle 3"/>
          <p:cNvSpPr/>
          <p:nvPr/>
        </p:nvSpPr>
        <p:spPr>
          <a:xfrm>
            <a:off x="5029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Date Range</a:t>
            </a:r>
          </a:p>
          <a:p>
            <a:pPr algn="ctr">
              <a:defRPr sz="1400" b="1">
                <a:solidFill>
                  <a:srgbClr val="006400"/>
                </a:solidFill>
              </a:defRPr>
            </a:pPr>
            <a:r>
              <a:t>Fri, 12 Aug 2022 03:11:01 GMT to Wed, 30 Apr 2025 07:00:00 GMT</a:t>
            </a:r>
          </a:p>
        </p:txBody>
      </p:sp>
      <p:sp>
        <p:nvSpPr>
          <p:cNvPr id="5" name="Rounded Rectangle 4"/>
          <p:cNvSpPr/>
          <p:nvPr/>
        </p:nvSpPr>
        <p:spPr>
          <a:xfrm>
            <a:off x="457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Categories</a:t>
            </a:r>
          </a:p>
          <a:p>
            <a:pPr algn="ctr">
              <a:defRPr sz="1400" b="1">
                <a:solidFill>
                  <a:srgbClr val="006400"/>
                </a:solidFill>
              </a:defRPr>
            </a:pPr>
            <a:r>
              <a:t>2</a:t>
            </a:r>
          </a:p>
        </p:txBody>
      </p:sp>
      <p:sp>
        <p:nvSpPr>
          <p:cNvPr id="6" name="Rounded Rectangle 5"/>
          <p:cNvSpPr/>
          <p:nvPr/>
        </p:nvSpPr>
        <p:spPr>
          <a:xfrm>
            <a:off x="5029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Sources</a:t>
            </a:r>
          </a:p>
          <a:p>
            <a:pPr algn="ctr">
              <a:defRPr sz="1400" b="1">
                <a:solidFill>
                  <a:srgbClr val="006400"/>
                </a:solidFill>
              </a:defRPr>
            </a:pPr>
            <a:r>
              <a:t>23</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16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ACME, Solalite Power, Sprng Energy, Juniper Green, And Avaada Secure Victories In NTPC's 1500 MW Wind-Solar Hybrid Power Projects Auction - SolarQuarter</a:t>
            </a:r>
          </a:p>
          <a:p>
            <a:pPr>
              <a:spcAft>
                <a:spcPts val="1000"/>
              </a:spcAft>
              <a:defRPr sz="1300">
                <a:solidFill>
                  <a:srgbClr val="3C3C3C"/>
                </a:solidFill>
              </a:defRPr>
            </a:pPr>
            <a:r>
              <a:t>📝 Summary:</a:t>
            </a:r>
            <a:br/>
            <a:r>
              <a:t>ACME, Solalite Power, Sprng Energy, Juniper Green, And Avaada Secure Victories In NTPC's 1500 MW Wind-Solar Hybrid Power Projects Auction - SolarQuarter. &lt;a href="https://news. google.</a:t>
            </a:r>
          </a:p>
          <a:p>
            <a:pPr>
              <a:spcAft>
                <a:spcPts val="800"/>
              </a:spcAft>
              <a:defRPr sz="1100">
                <a:solidFill>
                  <a:srgbClr val="646464"/>
                </a:solidFill>
              </a:defRPr>
            </a:pPr>
            <a:r>
              <a:t>📅 Published: Thu, 28 Dec 2023 08:00:00 GMT</a:t>
            </a:r>
            <a:br/>
            <a:r>
              <a:t>📰 Source: SolarQuarter</a:t>
            </a:r>
          </a:p>
          <a:p>
            <a:pPr>
              <a:defRPr sz="1000" i="1">
                <a:solidFill>
                  <a:srgbClr val="0064C8"/>
                </a:solidFill>
              </a:defRPr>
            </a:pPr>
            <a:r>
              <a:t>🔗 Read Full Article: https://news.google.com/rss/articles/CBMi_gFBVV95cUxOMGV0bklVek5ib3M0X3J2WG80YzBMS2h3RFVCZ3lnUjRwZ0ZJeWVxZF93cm1OWFAyaUtmN0dGZDBvZ1FfSHMzQVdqcThGWFFyYnc1OVlMMDdfWU84cUI3djZYYTRoVUFDbXZRZUNZTWw1MFBhbTk3aDZpSE5udzdBbERKbFhVZHR0MnRBNjM4RXdtc1ZqLUZkZUo4a1BzM1l1RXZOUGJMc0FRc1dRMGJsOU82ZGU1dzdtQV9EWC1SSnZxeFpPa3NlNU1VS1VLdmJxRjdMV0VkRGIwallIUEVWSmptelVfZkFFZkVLQXdYN0VHS2gzbzBWRzFyUVQ3U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16/33</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17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Ecoppia secures a module cleaning solutions contract from Sprng Energy - Renewable Watch Magazine</a:t>
            </a:r>
          </a:p>
          <a:p>
            <a:pPr>
              <a:spcAft>
                <a:spcPts val="1000"/>
              </a:spcAft>
              <a:defRPr sz="1300">
                <a:solidFill>
                  <a:srgbClr val="3C3C3C"/>
                </a:solidFill>
              </a:defRPr>
            </a:pPr>
            <a:r>
              <a:t>📝 Summary:</a:t>
            </a:r>
            <a:br/>
            <a:r>
              <a:t>Ecoppia secures a module cleaning solutions contract from Sprng Energy. Renewable Watch Magazine. Ecoppia secured the contract from Sprng Energy - Renewablewatch.com. The contract is worth $1.5 million per year.</a:t>
            </a:r>
          </a:p>
          <a:p>
            <a:pPr>
              <a:spcAft>
                <a:spcPts val="800"/>
              </a:spcAft>
              <a:defRPr sz="1100">
                <a:solidFill>
                  <a:srgbClr val="646464"/>
                </a:solidFill>
              </a:defRPr>
            </a:pPr>
            <a:r>
              <a:t>📅 Published: Thu, 10 Feb 2022 08:00:00 GMT</a:t>
            </a:r>
            <a:br/>
            <a:r>
              <a:t>📰 Source: Renewable Watch Magazine</a:t>
            </a:r>
          </a:p>
          <a:p>
            <a:pPr>
              <a:defRPr sz="1000" i="1">
                <a:solidFill>
                  <a:srgbClr val="0064C8"/>
                </a:solidFill>
              </a:defRPr>
            </a:pPr>
            <a:r>
              <a:t>🔗 Read Full Article: https://news.google.com/rss/articles/CBMirAFBVV95cUxPSkRmYXJxVGpOTnp5Ynh5R09mbVA2VF93eDE2X2w5UjVGNFoydkswNkZRcGdzbkRvOFI2WHA4aVhHb1VmVzJYUkFIbjR3MWZvaGh1NUN2ZlctaHZwOHUzbEQwVGl2eFVGNVRKQXBNSUE2bEh6UHBmdVdXSWpnVU50bDBENGRNNldTYk9Da09YaFRmdW5VN29zeXJzazlCZDU2WmVGN2ZBdUJVXy1w?oc=5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17/33</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18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PE firm Actis hires BoA to steer $2.75 billion sale of renewable platform Sprng Energy - The Economic Times</a:t>
            </a:r>
          </a:p>
          <a:p>
            <a:pPr>
              <a:spcAft>
                <a:spcPts val="1000"/>
              </a:spcAft>
              <a:defRPr sz="1300">
                <a:solidFill>
                  <a:srgbClr val="3C3C3C"/>
                </a:solidFill>
              </a:defRPr>
            </a:pPr>
            <a:r>
              <a:t>📝 Summary:</a:t>
            </a:r>
            <a:br/>
            <a:r>
              <a:t>PE firm Actis hires BoA to steer $2.75 billion sale of renewable platform Sprng Energy. The Economic Times reports that Actis is looking to sell its stake in the company. The sale is expected to be completed by the end of the year.</a:t>
            </a:r>
          </a:p>
          <a:p>
            <a:pPr>
              <a:spcAft>
                <a:spcPts val="800"/>
              </a:spcAft>
              <a:defRPr sz="1100">
                <a:solidFill>
                  <a:srgbClr val="646464"/>
                </a:solidFill>
              </a:defRPr>
            </a:pPr>
            <a:r>
              <a:t>📅 Published: Thu, 02 Sep 2021 07:00:00 GMT</a:t>
            </a:r>
            <a:br/>
            <a:r>
              <a:t>📰 Source: The Economic Times</a:t>
            </a:r>
          </a:p>
          <a:p>
            <a:pPr>
              <a:defRPr sz="1000" i="1">
                <a:solidFill>
                  <a:srgbClr val="0064C8"/>
                </a:solidFill>
              </a:defRPr>
            </a:pPr>
            <a:r>
              <a:t>🔗 Read Full Article: https://news.google.com/rss/articles/CBMi5gFBVV95cUxQX0hDbVV5dzh6aHRUR2J1cjRiSUN3RFg3Z0ZPY21CVUxXa0YyQjl1ZFFpcnV3N25TVVlZY3BRYjJfTkZzT1FnNTdZRG9XMVQyRDdndTA3Y0czRXNLbmZ1QXhERTdFaFI2ODJuakIwMnE2bzNmN2d4Wmp4X3JEY0pBYzIxQjMwYjY4WmFjbnBTZGNPOTNrdkYtOXB2S3ZRN0NObE96RFlkdlNvRlpZN1RYY2l0c0RBdXJfOU00NmxLV3k3ZG5KcXVZVThmb0xOT3NVTzJHUnNSQk5VYU0zbjE4LUs2ZkdaUdIB6wFBVV95cUxPTGdKaVhZOEQ2V1RFRjVqRnpPbFJueDVBTlZVektEelhaUnNFZ2xCMElJLW0wM1d3THBrVTJ6Z3R5dU44eE90T0pveDhZS3RwQjltRndhYTZoZWFfWDdyUDhBaEJzWVo4NEVPNnB4cEl1N3NJMGE1Zm5lR0M2cU1BaEI1TEdXUko4YTBaa25aZGlJRkczb0ZlN3RYVFI1aG9kUzJ1QWlNOUlVRGFtRzlZYWpSZWJiYm5iaWVoUnlxVFJQYVU5bnZtZHBaVEoxM3BLS3piTk9ObzhGNi1aZDRWQk9jQm1iLWtHSVhz?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18/33</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19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Solex Bags Solar Module Deal from Sprng Energy - Chemical Industry Digest</a:t>
            </a:r>
          </a:p>
          <a:p>
            <a:pPr>
              <a:spcAft>
                <a:spcPts val="1000"/>
              </a:spcAft>
              <a:defRPr sz="1300">
                <a:solidFill>
                  <a:srgbClr val="3C3C3C"/>
                </a:solidFill>
              </a:defRPr>
            </a:pPr>
            <a:r>
              <a:t>📝 Summary:</a:t>
            </a:r>
            <a:br/>
            <a:r>
              <a:t>Solex Bags Solar Module Deal from Sprng Energy. Chemical Industry Digest. Solex Bags solar module Deal from sprng Energy - Chemical industry Digest. For confidential support call the Samaritans on 08457 90 90 90 or visit a local Samaritans branch, see www.samaritans.org for details.</a:t>
            </a:r>
          </a:p>
          <a:p>
            <a:pPr>
              <a:spcAft>
                <a:spcPts val="800"/>
              </a:spcAft>
              <a:defRPr sz="1100">
                <a:solidFill>
                  <a:srgbClr val="646464"/>
                </a:solidFill>
              </a:defRPr>
            </a:pPr>
            <a:r>
              <a:t>📅 Published: Thu, 02 Jan 2025 08:00:00 GMT</a:t>
            </a:r>
            <a:br/>
            <a:r>
              <a:t>📰 Source: Chemical Industry Digest</a:t>
            </a:r>
          </a:p>
          <a:p>
            <a:pPr>
              <a:defRPr sz="1000" i="1">
                <a:solidFill>
                  <a:srgbClr val="0064C8"/>
                </a:solidFill>
              </a:defRPr>
            </a:pPr>
            <a:r>
              <a:t>🔗 Read Full Article: https://news.google.com/rss/articles/CBMihgFBVV95cUxPSmZnTGQyMXhYZkc4Q1lzaVpiNlV6Rm5JZ2lMUzh5THRoLXlNX01QSmtmNWk3Yk53bHp3ZC1HZlljcTBBWGFRU0Jkd1lPZjNTdWNPc0FoMThNWnhMa0g0MXdzM0JITFowRU1QS2taMU9OY1BMWXhLWkF2RzhOUlliTEdwZ1ZvZw?oc=5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19/33</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20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Signs $1.55 Billion Deal To Acquire India's Sprng Energy Group - outlookbusiness.com</a:t>
            </a:r>
          </a:p>
          <a:p>
            <a:pPr>
              <a:spcAft>
                <a:spcPts val="1000"/>
              </a:spcAft>
              <a:defRPr sz="1300">
                <a:solidFill>
                  <a:srgbClr val="3C3C3C"/>
                </a:solidFill>
              </a:defRPr>
            </a:pPr>
            <a:r>
              <a:t>📝 Summary:</a:t>
            </a:r>
            <a:br/>
            <a:r>
              <a:t>Shell Signs $1.55 Billion Deal To Acquire India's Sprng Energy Group - outlookbusiness.com. Shell to buy Indian energy giant for $2.5 billion. The deal is expected to be completed by the end of the year.</a:t>
            </a:r>
          </a:p>
          <a:p>
            <a:pPr>
              <a:spcAft>
                <a:spcPts val="800"/>
              </a:spcAft>
              <a:defRPr sz="1100">
                <a:solidFill>
                  <a:srgbClr val="646464"/>
                </a:solidFill>
              </a:defRPr>
            </a:pPr>
            <a:r>
              <a:t>📅 Published: Sat, 30 Apr 2022 07:00:00 GMT</a:t>
            </a:r>
            <a:br/>
            <a:r>
              <a:t>📰 Source: outlookbusiness.com</a:t>
            </a:r>
          </a:p>
          <a:p>
            <a:pPr>
              <a:defRPr sz="1000" i="1">
                <a:solidFill>
                  <a:srgbClr val="0064C8"/>
                </a:solidFill>
              </a:defRPr>
            </a:pPr>
            <a:r>
              <a:t>🔗 Read Full Article: https://news.google.com/rss/articles/CBMitwFBVV95cUxOTXQwV2l6MDlENnVCc2prMWZjMHBTNmFHX0szQUJ5TFdSMFRVLWZkaGJGLVkwOWVYRGxSVUY2Yk1ybjc1bUVMcHRDTTJTNzluRl85UVMtQjNaNDF0dWVQb0ZzWFk3ZEtWX3FZeXhUVWxSSDdUc2hWSm9PS0ladWNfTnZMTDdsUXM1dWU5b1lLZzJIM2JGV1ZTSDJFNjFLVEZWQWxWY0J3Vm52VXRTb2RnU3dpM1pjNWfSAcQBQVVfeXFMTUkzU09PNmZMRGkxb29LV1hxc1A2TnY5OHBBUjgteWsxdUFfUklTWWlJLUt6RVVneE02am5zN3QtRXhWQUVjYzVLZUtmTVFhQzM3SjNET0ltMmE3UldzcHRSbjdyY0piR0hPTDVMY09DVGtPRnhDZ1ZqRm1ZdXFDejBUbERULS1Eblc2WEhNaDRZZXllWkowX01NeFNkbE16WHZMTzZZT0dTOFpZQ2llZ2t4dkRRMG9XY1Z5U1pkdnotV3JyZA?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20/33</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21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to buy Sprng Energy for $1.55 billion - financialexpress.com</a:t>
            </a:r>
          </a:p>
          <a:p>
            <a:pPr>
              <a:spcAft>
                <a:spcPts val="1000"/>
              </a:spcAft>
              <a:defRPr sz="1300">
                <a:solidFill>
                  <a:srgbClr val="3C3C3C"/>
                </a:solidFill>
              </a:defRPr>
            </a:pPr>
            <a:r>
              <a:t>📝 Summary:</a:t>
            </a:r>
            <a:br/>
            <a:r>
              <a:t>Shell to buy Sprng Energy for $1.55 billion - financialexpress.com. Shell will buy SprNG Energy for £1.5 billion. The deal is expected to be completed by the end of the first quarter of this year.</a:t>
            </a:r>
          </a:p>
          <a:p>
            <a:pPr>
              <a:spcAft>
                <a:spcPts val="800"/>
              </a:spcAft>
              <a:defRPr sz="1100">
                <a:solidFill>
                  <a:srgbClr val="646464"/>
                </a:solidFill>
              </a:defRPr>
            </a:pPr>
            <a:r>
              <a:t>📅 Published: Sat, 30 Apr 2022 07:00:00 GMT</a:t>
            </a:r>
            <a:br/>
            <a:r>
              <a:t>📰 Source: financialexpress.com</a:t>
            </a:r>
          </a:p>
          <a:p>
            <a:pPr>
              <a:defRPr sz="1000" i="1">
                <a:solidFill>
                  <a:srgbClr val="0064C8"/>
                </a:solidFill>
              </a:defRPr>
            </a:pPr>
            <a:r>
              <a:t>🔗 Read Full Article: https://news.google.com/rss/articles/CBMipAFBVV95cUxNclVOaUhBeGU1Q2VEZWNoaXpuQXVPYXA2VzV0OHU1QlpHd0NfcTFzNUlKY2pPTklhUlQ5ZmlxNl9ack9uZnhVakZmTHpHQXA3MDUwa0hhZXN1WWxfa01CYWlyY0lRU2wyQ090UEJuNThpT0syVHdqakZHdkxiLWs3M19sclNSZFo0X284TzNuZTZlelpGUXBlWjU5QnFYNXdBb0tjMg?oc=5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21/33</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22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to buy Actis-owned renewables firm Sprng Energy for $1.55 bn in India - Business Standard</a:t>
            </a:r>
          </a:p>
          <a:p>
            <a:pPr>
              <a:spcAft>
                <a:spcPts val="1000"/>
              </a:spcAft>
              <a:defRPr sz="1300">
                <a:solidFill>
                  <a:srgbClr val="3C3C3C"/>
                </a:solidFill>
              </a:defRPr>
            </a:pPr>
            <a:r>
              <a:t>📝 Summary:</a:t>
            </a:r>
            <a:br/>
            <a:r>
              <a:t>Shell to buy Actis-owned renewables firm Sprng Energy for $1.55 bn in India. Business Standard: Shell to buy actis- owned renewables firmSprng Energy in India - Business Standard. The deal is expected to be completed by the end of the year.</a:t>
            </a:r>
          </a:p>
          <a:p>
            <a:pPr>
              <a:spcAft>
                <a:spcPts val="800"/>
              </a:spcAft>
              <a:defRPr sz="1100">
                <a:solidFill>
                  <a:srgbClr val="646464"/>
                </a:solidFill>
              </a:defRPr>
            </a:pPr>
            <a:r>
              <a:t>📅 Published: Sat, 30 Apr 2022 07:00:00 GMT</a:t>
            </a:r>
            <a:br/>
            <a:r>
              <a:t>📰 Source: Business Standard</a:t>
            </a:r>
          </a:p>
          <a:p>
            <a:pPr>
              <a:defRPr sz="1000" i="1">
                <a:solidFill>
                  <a:srgbClr val="0064C8"/>
                </a:solidFill>
              </a:defRPr>
            </a:pPr>
            <a:r>
              <a:t>🔗 Read Full Article: https://news.google.com/rss/articles/CBMi3wFBVV95cUxPV2xqZnU0TGI1YjVqTzZjMW9MMTBRVUNISFl3YTBYX25TWnFkQS1XanVlR1NPSW1YM3FQZEowYlpRQzA3cnBvOU9fNEltSEFXWjJzb3gwUjdpQzJ4amRMdFZRYURCMWtpZmR3YlN5TUFSelk2NWRJcWFybkNNOTY5NlJ4Y1pLYTJ5akJfU291dWxBcHhxTFJkZ1pjYU15RUlnTFRXWGNSVC0tZElIQWJzRHgzbFNlR0ZydS14OFRFaWxyN09PQklhdnM4VlhhS3IzbFpQbXhJaVhkSXdCZzlJ0gHkAUFVX3lxTE9Kajg0LTNadmFrUEVPeHhMTnlwSVhzY3BCUlJtbl82cElUSjQ3U0VhUk1TaGxOOHI2M2dCR2x1V0MxMmtLYkFObmFaeUxPa1F2anFQc294dHVwNVA2ZnlZN2lCLVN4c1ZJMVVLVGlQQ0pEemlSS0V5RjA4b3VsNV9VTWxjOFdZSjdQZWxxamxocFpJa1ZIbUZmTHM3TGVlSUliWlpsS2FuNDhaeGd3QTNkbU5Ld0hJcXM2Ump6WUVhWFZhNEszVV9pRzRoUnVLeEswY2ZaSVo2ZjlWTXFqSFgxVmxnM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22/33</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23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Funding and M&amp;A Roundup: Shell Completes Acquisition of Sprng Energy - Mercomindia.com</a:t>
            </a:r>
          </a:p>
          <a:p>
            <a:pPr>
              <a:spcAft>
                <a:spcPts val="1000"/>
              </a:spcAft>
              <a:defRPr sz="1300">
                <a:solidFill>
                  <a:srgbClr val="3C3C3C"/>
                </a:solidFill>
              </a:defRPr>
            </a:pPr>
            <a:r>
              <a:t>📝 Summary:</a:t>
            </a:r>
            <a:br/>
            <a:r>
              <a:t>Funding and M&amp;amp;A Roundup: Shell Completes Acquisition of Sprng Energy. Mercomindia.com. Funding and M-A roundup: Shell completes acquisition of Sprng Energy. Click here to read the full story.</a:t>
            </a:r>
          </a:p>
          <a:p>
            <a:pPr>
              <a:spcAft>
                <a:spcPts val="800"/>
              </a:spcAft>
              <a:defRPr sz="1100">
                <a:solidFill>
                  <a:srgbClr val="646464"/>
                </a:solidFill>
              </a:defRPr>
            </a:pPr>
            <a:r>
              <a:t>📅 Published: Sat, 18 Mar 2023 18:05:18 GMT</a:t>
            </a:r>
            <a:br/>
            <a:r>
              <a:t>📰 Source: Mercomindia.com</a:t>
            </a:r>
          </a:p>
          <a:p>
            <a:pPr>
              <a:defRPr sz="1000" i="1">
                <a:solidFill>
                  <a:srgbClr val="0064C8"/>
                </a:solidFill>
              </a:defRPr>
            </a:pPr>
            <a:r>
              <a:t>🔗 Read Full Article: https://news.google.com/rss/articles/CBMilAFBVV95cUxPWFVHR0FPdllQTDlOZ2N0Q2VoWjVQTmdBLXRsa1NMekFPUThmNG9QZWVpSG1VU0JFcHN4bWpWUHUyUHVzRzd2WWM5b0JFa0RXX3piXzBpYkpqVy14U1BHLTRoYjdIcHBnUHoyNFo0Mm9WR2t2X1RHbVVraDRhQV9TTEhIOTlsaVVfWURwOVBJdUF1Q09K?oc=5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23/33</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24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India’s Sprng Energy nearing $1.8 billion sale to Shell: Report - Mint</a:t>
            </a:r>
          </a:p>
          <a:p>
            <a:pPr>
              <a:spcAft>
                <a:spcPts val="1000"/>
              </a:spcAft>
              <a:defRPr sz="1300">
                <a:solidFill>
                  <a:srgbClr val="3C3C3C"/>
                </a:solidFill>
              </a:defRPr>
            </a:pPr>
            <a:r>
              <a:t>📝 Summary:</a:t>
            </a:r>
            <a:br/>
            <a:r>
              <a:t>India’s Sprng Energy nearing $1.8 billion sale to Shell: Report - Mint. India's energy giant close to finalizing deal with Shell, according to report in Mint. The deal is expected to be worth more than $2.5 billion.</a:t>
            </a:r>
          </a:p>
          <a:p>
            <a:pPr>
              <a:spcAft>
                <a:spcPts val="800"/>
              </a:spcAft>
              <a:defRPr sz="1100">
                <a:solidFill>
                  <a:srgbClr val="646464"/>
                </a:solidFill>
              </a:defRPr>
            </a:pPr>
            <a:r>
              <a:t>📅 Published: Mon, 25 Apr 2022 07:00:00 GMT</a:t>
            </a:r>
            <a:br/>
            <a:r>
              <a:t>📰 Source: Mint</a:t>
            </a:r>
          </a:p>
          <a:p>
            <a:pPr>
              <a:defRPr sz="1000" i="1">
                <a:solidFill>
                  <a:srgbClr val="0064C8"/>
                </a:solidFill>
              </a:defRPr>
            </a:pPr>
            <a:r>
              <a:t>🔗 Read Full Article: https://news.google.com/rss/articles/CBMivAFBVV95cUxOOUp5NzMtdmxJZ1RHQmNxN1RLSWRsZ09rLUxwRlkzZWJaWTMwUVBlRkpTWTQyVDJCRGpFd0xuTlJINnhNSFNRYWRJTWpEYlllRkFmSUNnNHV1dFMyZFVwS0JLcF81ZVh0M3ZzWFpGN2dOTW5Jd1Y2Q012LXFMUmZEek9ucTNEWVItQUYxOUhOOXFNTTFIaUJEd2VCRUNhVVFRVGZlR0RXZ0htbnQ5TlpSMS1vaURHVjc1aWZkMNIBwgFBVV95cUxQUUhlLXViU1U1R1BaOG03UXVud04tTFFQRzBXOGhsNllIOThGWFM2SEd6dzVkSjdQVkxnSTNCMVRpcUZZd2xCUVo2cGlkeXBITjdkMWdCWHRKZVhMemhYTlJRbWNfNnhhdjViQ0dfNGZPWU14NTFtLUpOc21aQkxvZE9aX3lWMTJ5NnptMEhOQVRrNldrTEh6bkEtNzZzaUtjaThEOFpYMUItVGdyVTFZOWxUUzhNWmw5RW5SeWd4SWhzU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24/33</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25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Royal Dutch Shell in race for Actis' green company Sprng Energy - The Economic Times</a:t>
            </a:r>
          </a:p>
          <a:p>
            <a:pPr>
              <a:spcAft>
                <a:spcPts val="1000"/>
              </a:spcAft>
              <a:defRPr sz="1300">
                <a:solidFill>
                  <a:srgbClr val="3C3C3C"/>
                </a:solidFill>
              </a:defRPr>
            </a:pPr>
            <a:r>
              <a:t>📝 Summary:</a:t>
            </a:r>
            <a:br/>
            <a:r>
              <a:t>Royal Dutch Shell in race for Actis' green company Sprng Energy - The Economic Times. Royal Dutch Shell is bidding for the green energy company. The company is owned by Dutch oil giant Shell, which is in the process of selling its stake in the company.</a:t>
            </a:r>
          </a:p>
          <a:p>
            <a:pPr>
              <a:spcAft>
                <a:spcPts val="800"/>
              </a:spcAft>
              <a:defRPr sz="1100">
                <a:solidFill>
                  <a:srgbClr val="646464"/>
                </a:solidFill>
              </a:defRPr>
            </a:pPr>
            <a:r>
              <a:t>📅 Published: Mon, 10 Jan 2022 08:00:00 GMT</a:t>
            </a:r>
            <a:br/>
            <a:r>
              <a:t>📰 Source: The Economic Times</a:t>
            </a:r>
          </a:p>
          <a:p>
            <a:pPr>
              <a:defRPr sz="1000" i="1">
                <a:solidFill>
                  <a:srgbClr val="0064C8"/>
                </a:solidFill>
              </a:defRPr>
            </a:pPr>
            <a:r>
              <a:t>🔗 Read Full Article: https://news.google.com/rss/articles/CBMi1gFBVV95cUxNSG1zZnppZEJmY0J5NEluRU5xSGZrcFY1X0ZZNWpUei1VRXVHaUlqenVHc2ZBWGFWeHAzYVA5ellXQ0M5aTNobjJkTDdYV0hLWmdxdUMycnJIUzhrTGw4MHNCeER0LTJteFFVNFlEbDUwSnRqaG93Mkw3T2JXQ3RMUHdBYjBEY1BqZkpNYnRzYkh4T3drQUt3NWV5YWZRU3ZpM3dfNlUtZUEtMlNZWFZmNFhZRlNSMVJ0R0tuX253S2xXQWttTTJhZXp1cU43X200UUpzZXh30gHbAUFVX3lxTFBSUFUtX2V6bWhTcTJqQ2tJd1Nqbm5VSGdzdmE2bFl2RU12QlNTTUJUcUNQTW50NHVVa09LRF9rZnl2Q3pEdTZVbzMwMUtpVFdLYU5DTHptaFpGQ0JMbHR3MFhfMGtPblhJZGRxRUpiNmxiMDl6TnRJd1R2Z1UzQ210MkNDSGJLSWJGVWtfdlFYYWR0UEFtRDR5RDI0Z0JnNmpkWFRLZ0NlVzAzUG5kLUdWMXlZZmZGeGF3REVMeWo1MF9PMG93bUwzZkpxSk13WFctRENzS2M4NDVmV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25/33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AFA"/>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8B0000"/>
                </a:solidFill>
              </a:defRPr>
            </a:pPr>
            <a:r>
              <a:t>📈 Article Distribution by Category</a:t>
            </a:r>
          </a:p>
        </p:txBody>
      </p:sp>
      <p:graphicFrame>
        <p:nvGraphicFramePr>
          <p:cNvPr id="3" name="Chart 2"/>
          <p:cNvGraphicFramePr>
            <a:graphicFrameLocks noGrp="1"/>
          </p:cNvGraphicFramePr>
          <p:nvPr/>
        </p:nvGraphicFramePr>
        <p:xfrm>
          <a:off x="1371600" y="1371600"/>
          <a:ext cx="64008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26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fails to find buyer for Sprng Energy - report - Renewables Now</a:t>
            </a:r>
          </a:p>
          <a:p>
            <a:pPr>
              <a:spcAft>
                <a:spcPts val="1000"/>
              </a:spcAft>
              <a:defRPr sz="1300">
                <a:solidFill>
                  <a:srgbClr val="3C3C3C"/>
                </a:solidFill>
              </a:defRPr>
            </a:pPr>
            <a:r>
              <a:t>📝 Summary:</a:t>
            </a:r>
            <a:br/>
            <a:r>
              <a:t>Shell fails to find buyer for Sprng Energy - report - Renewables Now. Report: Shell fails to found buyer forSprng Energy. Shell to sell Sprng for $1.5bn. Shell will buy Sprng's renewable energy assets for $2bn.</a:t>
            </a:r>
          </a:p>
          <a:p>
            <a:pPr>
              <a:spcAft>
                <a:spcPts val="800"/>
              </a:spcAft>
              <a:defRPr sz="1100">
                <a:solidFill>
                  <a:srgbClr val="646464"/>
                </a:solidFill>
              </a:defRPr>
            </a:pPr>
            <a:r>
              <a:t>📅 Published: Mon, 05 May 2025 07:00:00 GMT</a:t>
            </a:r>
            <a:br/>
            <a:r>
              <a:t>📰 Source: Renewables Now</a:t>
            </a:r>
          </a:p>
          <a:p>
            <a:pPr>
              <a:defRPr sz="1000" i="1">
                <a:solidFill>
                  <a:srgbClr val="0064C8"/>
                </a:solidFill>
              </a:defRPr>
            </a:pPr>
            <a:r>
              <a:t>🔗 Read Full Article: https://news.google.com/rss/articles/CBMikwFBVV95cUxQd3VkRjJ1enZIdHRzaFcyM0lja1JrME41RG02VUEyRmhqMmRFSXQ5UFR0SXZib3U1QlNWa2Rqck5iMGliN2J4VGxfSWRDOUYwRDRMZ0dNVnF6djA4bU1IN3lTWjk5ejhVam1nRHNFbjIzTmFOcXVnUnNEWUQ4eHNRcWJ4QVY1ekpmNDlsa2c2N0V6cG8?oc=5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26/33</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27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Sprng Energy: Preparing for a second innings in renewable energy - Renewable Watch Magazine</a:t>
            </a:r>
          </a:p>
          <a:p>
            <a:pPr>
              <a:spcAft>
                <a:spcPts val="1000"/>
              </a:spcAft>
              <a:defRPr sz="1300">
                <a:solidFill>
                  <a:srgbClr val="3C3C3C"/>
                </a:solidFill>
              </a:defRPr>
            </a:pPr>
            <a:r>
              <a:t>📝 Summary:</a:t>
            </a:r>
            <a:br/>
            <a:r>
              <a:t>Renewable Watch Magazine. Sprng Energy: Preparing for a second innings in renewable energy - Renewable Watch magazine. The magazine is published by McGraw-Hill and is on sale in the U.S. and Canada. For more information, visit renewablewatch.com.</a:t>
            </a:r>
          </a:p>
          <a:p>
            <a:pPr>
              <a:spcAft>
                <a:spcPts val="800"/>
              </a:spcAft>
              <a:defRPr sz="1100">
                <a:solidFill>
                  <a:srgbClr val="646464"/>
                </a:solidFill>
              </a:defRPr>
            </a:pPr>
            <a:r>
              <a:t>📅 Published: Mon, 04 Oct 2021 07:00:00 GMT</a:t>
            </a:r>
            <a:br/>
            <a:r>
              <a:t>📰 Source: Renewable Watch Magazine</a:t>
            </a:r>
          </a:p>
          <a:p>
            <a:pPr>
              <a:defRPr sz="1000" i="1">
                <a:solidFill>
                  <a:srgbClr val="0064C8"/>
                </a:solidFill>
              </a:defRPr>
            </a:pPr>
            <a:r>
              <a:t>🔗 Read Full Article: https://news.google.com/rss/articles/CBMiX0FVX3lxTE96Q3p1alRiTzdBYkFFV1FSUy1ZTzhFMkVHM1A5RDRvcEtSaFhmQnFKLTJvZUVCb1h6RzJyTkVtOGpZZTRaRVRVVXJyaUNkbzMtdFM2NGdQMm1ZYTBJdUxn?oc=5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27/33</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28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buys Indian renewables firm Sprng Energy for $1.55 billion - Reuters</a:t>
            </a:r>
          </a:p>
          <a:p>
            <a:pPr>
              <a:spcAft>
                <a:spcPts val="1000"/>
              </a:spcAft>
              <a:defRPr sz="1300">
                <a:solidFill>
                  <a:srgbClr val="3C3C3C"/>
                </a:solidFill>
              </a:defRPr>
            </a:pPr>
            <a:r>
              <a:t>📝 Summary:</a:t>
            </a:r>
            <a:br/>
            <a:r>
              <a:t>Shell buys Indian renewables firm Sprng Energy for $1.55 billion - Reuters. Shell bought Indian renewables company Sprng in 2012 for $2.2 billion. Shell also owns British oil and gas company BG Group. Shell is one of the world's biggest oil and natural gas companies.</a:t>
            </a:r>
          </a:p>
          <a:p>
            <a:pPr>
              <a:spcAft>
                <a:spcPts val="800"/>
              </a:spcAft>
              <a:defRPr sz="1100">
                <a:solidFill>
                  <a:srgbClr val="646464"/>
                </a:solidFill>
              </a:defRPr>
            </a:pPr>
            <a:r>
              <a:t>📅 Published: Fri, 29 Apr 2022 07:00:00 GMT</a:t>
            </a:r>
            <a:br/>
            <a:r>
              <a:t>📰 Source: Reuters</a:t>
            </a:r>
          </a:p>
          <a:p>
            <a:pPr>
              <a:defRPr sz="1000" i="1">
                <a:solidFill>
                  <a:srgbClr val="0064C8"/>
                </a:solidFill>
              </a:defRPr>
            </a:pPr>
            <a:r>
              <a:t>🔗 Read Full Article: https://news.google.com/rss/articles/CBMipAFBVV95cUxPNkNOa3BqQjFoclg5UElRUGU1a0djMzZoWnFRaHBfbjVXZDFETnF2X0t5aGhmNmZKY3pGclJPaWRLWFNCWE9IdlhDamlmNEpfZ2hGVnZRQTlhaVlEOXNfbGNrcTU1ZHZ4MFhyVXd0aDhZSkpQQ0tFOEt5SEpNNDg3RmpRUGNfZjc5eXFYQWc4aUZvYWxKX2plRmJzUDRjQU56MFA3TQ?oc=5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28/33</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29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Actis to sell renewables platform Sprng Energy to Shell - Actis</a:t>
            </a:r>
          </a:p>
          <a:p>
            <a:pPr>
              <a:spcAft>
                <a:spcPts val="1000"/>
              </a:spcAft>
              <a:defRPr sz="1300">
                <a:solidFill>
                  <a:srgbClr val="3C3C3C"/>
                </a:solidFill>
              </a:defRPr>
            </a:pPr>
            <a:r>
              <a:t>📝 Summary:</a:t>
            </a:r>
            <a:br/>
            <a:r>
              <a:t>Actis to sell renewables platform Sprng Energy to Shell - Actis. Actis will sell the platform to Shell in a deal worth $2.5 billion. The deal is expected to be completed by the end of the first quarter of 2014.</a:t>
            </a:r>
          </a:p>
          <a:p>
            <a:pPr>
              <a:spcAft>
                <a:spcPts val="800"/>
              </a:spcAft>
              <a:defRPr sz="1100">
                <a:solidFill>
                  <a:srgbClr val="646464"/>
                </a:solidFill>
              </a:defRPr>
            </a:pPr>
            <a:r>
              <a:t>📅 Published: Fri, 29 Apr 2022 07:00:00 GMT</a:t>
            </a:r>
            <a:br/>
            <a:r>
              <a:t>📰 Source: Actis</a:t>
            </a:r>
          </a:p>
          <a:p>
            <a:pPr>
              <a:defRPr sz="1000" i="1">
                <a:solidFill>
                  <a:srgbClr val="0064C8"/>
                </a:solidFill>
              </a:defRPr>
            </a:pPr>
            <a:r>
              <a:t>🔗 Read Full Article: https://news.google.com/rss/articles/CBMijwFBVV95cUxOSFE0WFNRY2o4bmlKdE9vanRhUk9YUDZFMkYxejgxN09NRm1Xb3pwTkhqUDV1anpEZGQwNVgxaXlVT2hpQTRZd0ZjZ2J5ZHBMSjJMZlYxNkJ3bUhDV2dJMEhGQVI4YlVGM2hDWjdmY05aWVRpRE9jUW5LWFdzbHZGbXJDcFpKUDlaLS1oaVlpVQ?oc=5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29/33</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30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set to acquire Pune-based renewable energy firm Sprng Energy - ET EnergyWorld</a:t>
            </a:r>
          </a:p>
          <a:p>
            <a:pPr>
              <a:spcAft>
                <a:spcPts val="1000"/>
              </a:spcAft>
              <a:defRPr sz="1300">
                <a:solidFill>
                  <a:srgbClr val="3C3C3C"/>
                </a:solidFill>
              </a:defRPr>
            </a:pPr>
            <a:r>
              <a:t>📝 Summary:</a:t>
            </a:r>
            <a:br/>
            <a:r>
              <a:t>Shell set to acquire Pune-based renewable energy firm Sprng Energy - ET EnergyWorld. Shell to buy Pune, India-based Sprng for $2.5 billion. Shell set to buy Sprng in a cash-and-stock deal.</a:t>
            </a:r>
          </a:p>
          <a:p>
            <a:pPr>
              <a:spcAft>
                <a:spcPts val="800"/>
              </a:spcAft>
              <a:defRPr sz="1100">
                <a:solidFill>
                  <a:srgbClr val="646464"/>
                </a:solidFill>
              </a:defRPr>
            </a:pPr>
            <a:r>
              <a:t>📅 Published: Fri, 29 Apr 2022 07:00:00 GMT</a:t>
            </a:r>
            <a:br/>
            <a:r>
              <a:t>📰 Source: ET EnergyWorld</a:t>
            </a:r>
          </a:p>
          <a:p>
            <a:pPr>
              <a:defRPr sz="1000" i="1">
                <a:solidFill>
                  <a:srgbClr val="0064C8"/>
                </a:solidFill>
              </a:defRPr>
            </a:pPr>
            <a:r>
              <a:t>🔗 Read Full Article: https://news.google.com/rss/articles/CBMizwFBVV95cUxPZmJUVkZ0VXlESTB0WVc0a0ZyOVd5UzZLcHFpbHRPVklGaFpEQmg3OHRfNk9xUDBJQUVaRVZtdmw4SWEtZW1NRFp5RllWV1NkTDFhR1ZMZVBQaFhCN3QyV3AyNExPS25rUWhWaXQxSGZBVkRGTU9JTUFaNHQwWXhXbG45U2RMTDFRNk9xZmlRcnphbDFrbUQ0dzlzNlh5cEZGZmJ5Z09OZ24wRVB1eHlBLUpyak5Fbk93LWNIa1pPWGVLdWtIVXFvbDhpTDRGbjQ?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30/33</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31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to acquire Sprng Energy group, one of India’s leading renewable power platforms - Passionate In Marketing</a:t>
            </a:r>
          </a:p>
          <a:p>
            <a:pPr>
              <a:spcAft>
                <a:spcPts val="1000"/>
              </a:spcAft>
              <a:defRPr sz="1300">
                <a:solidFill>
                  <a:srgbClr val="3C3C3C"/>
                </a:solidFill>
              </a:defRPr>
            </a:pPr>
            <a:r>
              <a:t>📝 Summary:</a:t>
            </a:r>
            <a:br/>
            <a:r>
              <a:t>Shell to acquire Sprng Energy group, one of India’s leading renewable power platforms. Passionate In Marketing will be Shell's new partner in India. Shell will be responsible for developing and marketing the renewable energy portfolio. The deal is expected to be completed by the end of the year.</a:t>
            </a:r>
          </a:p>
          <a:p>
            <a:pPr>
              <a:spcAft>
                <a:spcPts val="800"/>
              </a:spcAft>
              <a:defRPr sz="1100">
                <a:solidFill>
                  <a:srgbClr val="646464"/>
                </a:solidFill>
              </a:defRPr>
            </a:pPr>
            <a:r>
              <a:t>📅 Published: Fri, 29 Apr 2022 07:00:00 GMT</a:t>
            </a:r>
            <a:br/>
            <a:r>
              <a:t>📰 Source: Passionate In Marketing</a:t>
            </a:r>
          </a:p>
          <a:p>
            <a:pPr>
              <a:defRPr sz="1000" i="1">
                <a:solidFill>
                  <a:srgbClr val="0064C8"/>
                </a:solidFill>
              </a:defRPr>
            </a:pPr>
            <a:r>
              <a:t>🔗 Read Full Article: https://news.google.com/rss/articles/CBMivwFBVV95cUxQbThlTUk4QXZubWdKdWJ5MC1Qc1R2ZmVyb3J0YW12NUx6M0hCcGxiZ3JGQUppWWQxQlh4eTY1RHVhMXZmNUVIbFdvYkl3RHUxb0lyRzllNnNtQUp4bmxxOTZGcTlkaE5yZzcyQXRWYXZtQURjS1lDVWdoakw5bzRfdC15Q2doVFpISWlYMEFqdnVWTEJ0MlMxVXNaU21hbVNGR1pDSWU5RzN6TXZmZV9FaXBjQmJiVnI4bWdBa0M2b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31/33</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32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ONGC in talks to acquire Sprng Energy's 125 MW solar asset - ET Manufacturing</a:t>
            </a:r>
          </a:p>
          <a:p>
            <a:pPr>
              <a:spcAft>
                <a:spcPts val="1000"/>
              </a:spcAft>
              <a:defRPr sz="1300">
                <a:solidFill>
                  <a:srgbClr val="3C3C3C"/>
                </a:solidFill>
              </a:defRPr>
            </a:pPr>
            <a:r>
              <a:t>📝 Summary:</a:t>
            </a:r>
            <a:br/>
            <a:r>
              <a:t>ONGC in talks to acquire Sprng Energy's 125 MW solar asset - ET Manufacturing. ONGC in discussions to buy ET Manufacturing for $1.5 billion. ET Manufacturing is a joint venture between ONGC and Singapore-based firm, Eton Solar.</a:t>
            </a:r>
          </a:p>
          <a:p>
            <a:pPr>
              <a:spcAft>
                <a:spcPts val="800"/>
              </a:spcAft>
              <a:defRPr sz="1100">
                <a:solidFill>
                  <a:srgbClr val="646464"/>
                </a:solidFill>
              </a:defRPr>
            </a:pPr>
            <a:r>
              <a:t>📅 Published: Fri, 20 Dec 2024 08:00:00 GMT</a:t>
            </a:r>
            <a:br/>
            <a:r>
              <a:t>📰 Source: ET Manufacturing</a:t>
            </a:r>
          </a:p>
          <a:p>
            <a:pPr>
              <a:defRPr sz="1000" i="1">
                <a:solidFill>
                  <a:srgbClr val="0064C8"/>
                </a:solidFill>
              </a:defRPr>
            </a:pPr>
            <a:r>
              <a:t>🔗 Read Full Article: https://news.google.com/rss/articles/CBMiygFBVV95cUxQVVpUM2NCRk1Hc0FSaEtINEd1WHdoRnh3c19CekdyUVJxc3dEM21ra3l3SURFSW05dkd1OElETkFCQldBQnhzZF84Wlg0NHNINlViOGRFcVgyRFFHQ2Q2YlhQcE9yZ2d5VnBDSGhkVmJWUE1PN0FsMFZfWHd1S0k0ek9tZERBek5fZzhtSlgyYlEyTDhpRmZ6Z3gzQ1g2THZFUU5kNkoxLV9rRkJXVHNDeTN2TlVYQmRIbzFmNGY0ekdQTGdBMTV1WmZR0gHPAUFVX3lxTE1lN0pncjR2UjljWTU3ZHNxSlNqSVZUdGtmQTFlQVdlYWdhckUtdFpkV1RMSUVrcjBPa0FZdW1rdDgxbzZmNm94SnY4UHlMSFVrazBia21LMEFFM1dnVXpoQm5BUVBER2tKLWRFNVI1SzJWQnRXbHRwRHh2Q1JkbmtkNTluTEdVRjU1R2RBYWN5YUZqRW53XzJsR2V5Mm5tUk03S2FrS2NtYmlNTVBpM1htLVY4bUlQTWctZDl0enRib29nNTg2eV9CaUlXZVRaa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32/33</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33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completes acquisition of renewables platform Sprng Energy group - Indian Chemical News</a:t>
            </a:r>
          </a:p>
          <a:p>
            <a:pPr>
              <a:spcAft>
                <a:spcPts val="1000"/>
              </a:spcAft>
              <a:defRPr sz="1300">
                <a:solidFill>
                  <a:srgbClr val="3C3C3C"/>
                </a:solidFill>
              </a:defRPr>
            </a:pPr>
            <a:r>
              <a:t>📝 Summary:</a:t>
            </a:r>
            <a:br/>
            <a:r>
              <a:t>Shell completes acquisition of renewables platform Sprng Energy group. Indian Chemical News. Shell completes acquisition. of Sprng. Energy group - Indian Chemical. News. Click here to read the full article on Shell's acquisition of Sprng Energy Group.</a:t>
            </a:r>
          </a:p>
          <a:p>
            <a:pPr>
              <a:spcAft>
                <a:spcPts val="800"/>
              </a:spcAft>
              <a:defRPr sz="1100">
                <a:solidFill>
                  <a:srgbClr val="646464"/>
                </a:solidFill>
              </a:defRPr>
            </a:pPr>
            <a:r>
              <a:t>📅 Published: Fri, 12 Aug 2022 03:11:01 GMT</a:t>
            </a:r>
            <a:br/>
            <a:r>
              <a:t>📰 Source: Indian Chemical News</a:t>
            </a:r>
          </a:p>
          <a:p>
            <a:pPr>
              <a:defRPr sz="1000" i="1">
                <a:solidFill>
                  <a:srgbClr val="0064C8"/>
                </a:solidFill>
              </a:defRPr>
            </a:pPr>
            <a:r>
              <a:t>🔗 Read Full Article: https://news.google.com/rss/articles/CBMiuAFBVV95cUxPQm9ZeFhtcG9yRGJmUEZIdWFBOUdUcTliRlFRQ1ctTFVCN2k4Zk1MV0tITElGczhaOHpKbXN1UlFyWUg4RFJ2TlhZRHUxWGNCdjlZVEVjbGtod3FQbEU5T0J3c0NmbjNhczNnTnlEYncwVXBKODVmNVdOaEtBTzF5RnhDam8zNWNXMngxY1p0aWhhcWNtNmRZeHJ1LWZ2MEtZMnFsQ2xaLVh6cFFSTERVOU4wZlNyN1VR0gG_AUFVX3lxTE5RWkFDUUR4Y0V4V3NLWWttVElQb1JINVJQMzZMZnY5ZGlHMXlpNGxqdWFaSHQ2V1BxQnhFdkdPSWlFSXphMFlyWWxlSlB1X3AzTF8tSXBPT0FmcUEtMnZwTEhfNFJxU3R2VVhoX29LMkhHdlJYUlRGWHc5Wmx5T1prYVVoYlpzaGpoQW1La01VWG9pUm9uQUxXd09nUkJJRC1ZU1QxU0FIX1c3YnZfcjBuUmpzZ2hQQ2JYUHFSbGdv?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33/33</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FFFAF0"/>
        </a:solidFill>
        <a:effectLst/>
      </p:bgPr>
    </p:bg>
    <p:spTree>
      <p:nvGrpSpPr>
        <p:cNvPr id="1" name=""/>
        <p:cNvGrpSpPr/>
        <p:nvPr/>
      </p:nvGrpSpPr>
      <p:grpSpPr/>
      <p:sp>
        <p:nvSpPr>
          <p:cNvPr id="5" name="Rectangle 4"/>
          <p:cNvSpPr/>
          <p:nvPr/>
        </p:nvSpPr>
        <p:spPr>
          <a:xfrm>
            <a:off x="182880" y="914400"/>
            <a:ext cx="8778240" cy="4572000"/>
          </a:xfrm>
          <a:prstGeom prst="rect">
            <a:avLst/>
          </a:prstGeom>
          <a:no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extBox 1"/>
          <p:cNvSpPr txBox="1"/>
          <p:nvPr/>
        </p:nvSpPr>
        <p:spPr>
          <a:xfrm>
            <a:off x="457200" y="182880"/>
            <a:ext cx="8229600" cy="731520"/>
          </a:xfrm>
          <a:prstGeom prst="rect">
            <a:avLst/>
          </a:prstGeom>
          <a:noFill/>
        </p:spPr>
        <p:txBody>
          <a:bodyPr wrap="none">
            <a:spAutoFit/>
          </a:bodyPr>
          <a:lstStyle/>
          <a:p>
            <a:pPr algn="ctr">
              <a:defRPr sz="2400" b="1">
                <a:solidFill>
                  <a:srgbClr val="191970"/>
                </a:solidFill>
              </a:defRPr>
            </a:pPr>
            <a:r>
              <a:t>🎯 Strategic Media Analysis: Sprng Energy</a:t>
            </a:r>
          </a:p>
        </p:txBody>
      </p:sp>
      <p:sp>
        <p:nvSpPr>
          <p:cNvPr id="3" name="TextBox 2"/>
          <p:cNvSpPr txBox="1"/>
          <p:nvPr/>
        </p:nvSpPr>
        <p:spPr>
          <a:xfrm>
            <a:off x="640080" y="1097280"/>
            <a:ext cx="7863840" cy="1920240"/>
          </a:xfrm>
          <a:prstGeom prst="rect">
            <a:avLst/>
          </a:prstGeom>
          <a:noFill/>
        </p:spPr>
        <p:txBody>
          <a:bodyPr wrap="none" lIns="182880" tIns="91440">
            <a:spAutoFit/>
          </a:bodyPr>
          <a:lstStyle/>
          <a:p>
            <a:pPr>
              <a:spcAft>
                <a:spcPts val="1200"/>
              </a:spcAft>
              <a:defRPr sz="1600" b="1">
                <a:solidFill>
                  <a:srgbClr val="DC143C"/>
                </a:solidFill>
              </a:defRPr>
            </a:pPr>
            <a:r>
              <a:t>📊 KEY INSIGHTS</a:t>
            </a:r>
          </a:p>
          <a:p>
            <a:pPr>
              <a:lnSpc>
                <a:spcPct val="120000"/>
              </a:lnSpc>
              <a:spcAft>
                <a:spcPts val="800"/>
              </a:spcAft>
              <a:defRPr sz="1100">
                <a:solidFill>
                  <a:srgbClr val="282828"/>
                </a:solidFill>
              </a:defRPr>
            </a:pPr>
            <a:r>
              <a:t>📊 Moderate Media Coverage: 33 articles suggest steady but focused media attention</a:t>
            </a:r>
          </a:p>
          <a:p>
            <a:pPr>
              <a:lnSpc>
                <a:spcPct val="120000"/>
              </a:lnSpc>
              <a:spcAft>
                <a:spcPts val="800"/>
              </a:spcAft>
              <a:defRPr sz="1100">
                <a:solidFill>
                  <a:srgbClr val="282828"/>
                </a:solidFill>
              </a:defRPr>
            </a:pPr>
            <a:r>
              <a:t>🌐 Excellent Source Diversification: Coverage spans 23 different publications, ensuring broad reach</a:t>
            </a:r>
          </a:p>
          <a:p>
            <a:pPr>
              <a:lnSpc>
                <a:spcPct val="120000"/>
              </a:lnSpc>
              <a:spcAft>
                <a:spcPts val="800"/>
              </a:spcAft>
              <a:defRPr sz="1100">
                <a:solidFill>
                  <a:srgbClr val="282828"/>
                </a:solidFill>
              </a:defRPr>
            </a:pPr>
            <a:r>
              <a:t>⚠️ Mixed Sentiment Indicators: Opportunity to enhance positive narrative in media coverage</a:t>
            </a:r>
          </a:p>
          <a:p>
            <a:pPr>
              <a:lnSpc>
                <a:spcPct val="120000"/>
              </a:lnSpc>
              <a:spcAft>
                <a:spcPts val="800"/>
              </a:spcAft>
              <a:defRPr sz="1100">
                <a:solidFill>
                  <a:srgbClr val="282828"/>
                </a:solidFill>
              </a:defRPr>
            </a:pPr>
            <a:r>
              <a:t>🔍 Key Coverage Themes: acquisition (4), deal (3), finance (1) - indicating primary areas of market focus</a:t>
            </a:r>
          </a:p>
          <a:p>
            <a:pPr>
              <a:lnSpc>
                <a:spcPct val="120000"/>
              </a:lnSpc>
              <a:spcAft>
                <a:spcPts val="800"/>
              </a:spcAft>
              <a:defRPr sz="1100">
                <a:solidFill>
                  <a:srgbClr val="282828"/>
                </a:solidFill>
              </a:defRPr>
            </a:pPr>
            <a:r>
              <a:t>📅 Sustained Coverage: Articles span 22 months, showing consistent media attention</a:t>
            </a:r>
          </a:p>
        </p:txBody>
      </p:sp>
      <p:sp>
        <p:nvSpPr>
          <p:cNvPr id="4" name="TextBox 3"/>
          <p:cNvSpPr txBox="1"/>
          <p:nvPr/>
        </p:nvSpPr>
        <p:spPr>
          <a:xfrm>
            <a:off x="640080" y="3154680"/>
            <a:ext cx="7863840" cy="1920240"/>
          </a:xfrm>
          <a:prstGeom prst="rect">
            <a:avLst/>
          </a:prstGeom>
          <a:noFill/>
        </p:spPr>
        <p:txBody>
          <a:bodyPr wrap="none" rIns="182880" tIns="91440">
            <a:spAutoFit/>
          </a:bodyPr>
          <a:lstStyle/>
          <a:p>
            <a:pPr>
              <a:spcAft>
                <a:spcPts val="1200"/>
              </a:spcAft>
              <a:defRPr sz="1600" b="1">
                <a:solidFill>
                  <a:srgbClr val="DC143C"/>
                </a:solidFill>
              </a:defRPr>
            </a:pPr>
            <a:r>
              <a:t>📈 Strategic Recommendations:</a:t>
            </a:r>
          </a:p>
          <a:p>
            <a:pPr>
              <a:lnSpc>
                <a:spcPct val="120000"/>
              </a:lnSpc>
              <a:spcAft>
                <a:spcPts val="800"/>
              </a:spcAft>
              <a:defRPr sz="1100">
                <a:solidFill>
                  <a:srgbClr val="282828"/>
                </a:solidFill>
              </a:defRPr>
            </a:pPr>
            <a:r>
              <a:t>• Increase coverage of innovative practices and technological advancements</a:t>
            </a:r>
          </a:p>
          <a:p>
            <a:pPr>
              <a:lnSpc>
                <a:spcPct val="120000"/>
              </a:lnSpc>
              <a:spcAft>
                <a:spcPts val="800"/>
              </a:spcAft>
              <a:defRPr sz="1100">
                <a:solidFill>
                  <a:srgbClr val="282828"/>
                </a:solidFill>
              </a:defRPr>
            </a:pPr>
            <a:r>
              <a:t>• Leverage high-performing content themes for future PR initiatives</a:t>
            </a:r>
          </a:p>
          <a:p>
            <a:pPr>
              <a:lnSpc>
                <a:spcPct val="120000"/>
              </a:lnSpc>
              <a:spcAft>
                <a:spcPts val="800"/>
              </a:spcAft>
              <a:defRPr sz="1100">
                <a:solidFill>
                  <a:srgbClr val="282828"/>
                </a:solidFill>
              </a:defRPr>
            </a:pPr>
            <a:r>
              <a:t>• Monitor competitor coverage patterns to identify market positioning opportunities</a:t>
            </a:r>
          </a:p>
          <a:p>
            <a:pPr>
              <a:lnSpc>
                <a:spcPct val="120000"/>
              </a:lnSpc>
              <a:spcAft>
                <a:spcPts val="800"/>
              </a:spcAft>
              <a:defRPr sz="1100">
                <a:solidFill>
                  <a:srgbClr val="282828"/>
                </a:solidFill>
              </a:defRPr>
            </a:pPr>
            <a:r>
              <a:t>• Establish regular media cadence for consistent visibility and relationship building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8FFF8"/>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006400"/>
                </a:solidFill>
              </a:defRPr>
            </a:pPr>
            <a:r>
              <a:t>📅 Publication Timeline</a:t>
            </a:r>
          </a:p>
        </p:txBody>
      </p:sp>
      <p:sp>
        <p:nvSpPr>
          <p:cNvPr id="3" name="TextBox 2"/>
          <p:cNvSpPr txBox="1"/>
          <p:nvPr/>
        </p:nvSpPr>
        <p:spPr>
          <a:xfrm>
            <a:off x="914400" y="1828800"/>
            <a:ext cx="7315200" cy="3657600"/>
          </a:xfrm>
          <a:prstGeom prst="rect">
            <a:avLst/>
          </a:prstGeom>
          <a:noFill/>
        </p:spPr>
        <p:txBody>
          <a:bodyPr wrap="none">
            <a:spAutoFit/>
          </a:bodyPr>
          <a:lstStyle/>
          <a:p>
            <a:r>
              <a:t>Publication Timeline:</a:t>
            </a:r>
          </a:p>
          <a:p/>
          <a:p>
            <a:r>
              <a:t>• Fri, 12: 1 articles</a:t>
            </a:r>
          </a:p>
          <a:p>
            <a:r>
              <a:t>• Fri, 20: 1 articles</a:t>
            </a:r>
          </a:p>
          <a:p>
            <a:r>
              <a:t>• Fri, 29: 4 articles</a:t>
            </a:r>
          </a:p>
          <a:p>
            <a:r>
              <a:t>• Mon, 04: 1 articles</a:t>
            </a:r>
          </a:p>
          <a:p>
            <a:r>
              <a:t>• Mon, 05: 1 articles</a:t>
            </a:r>
          </a:p>
          <a:p>
            <a:r>
              <a:t>• Mon, 10: 1 articles</a:t>
            </a:r>
          </a:p>
          <a:p>
            <a:r>
              <a:t>• Mon, 25: 1 articles</a:t>
            </a:r>
          </a:p>
          <a:p>
            <a:r>
              <a:t>• Sat, 18: 1 articles</a:t>
            </a:r>
          </a:p>
          <a:p>
            <a:r>
              <a:t>• Sat, 30: 3 articles</a:t>
            </a:r>
          </a:p>
          <a:p>
            <a:r>
              <a:t>• Thu, 02: 2 articles</a:t>
            </a:r>
          </a:p>
          <a:p>
            <a:r>
              <a:t>• Thu, 10: 1 articles</a:t>
            </a:r>
          </a:p>
          <a:p>
            <a:r>
              <a:t>• Thu, 28: 1 articles</a:t>
            </a:r>
          </a:p>
          <a:p>
            <a:r>
              <a:t>• Tue, 02: 1 articles</a:t>
            </a:r>
          </a:p>
          <a:p>
            <a:r>
              <a:t>• Tue, 09: 4 articles</a:t>
            </a:r>
          </a:p>
          <a:p>
            <a:r>
              <a:t>• Tue, 13: 1 articles</a:t>
            </a:r>
          </a:p>
          <a:p>
            <a:r>
              <a:t>• Tue, 26: 3 articles</a:t>
            </a:r>
          </a:p>
          <a:p>
            <a:r>
              <a:t>• Tue, 28: 1 articles</a:t>
            </a:r>
          </a:p>
          <a:p>
            <a:r>
              <a:t>• Wed, 03: 1 articles</a:t>
            </a:r>
          </a:p>
          <a:p>
            <a:r>
              <a:t>• Wed, 20: 1 articles</a:t>
            </a:r>
          </a:p>
          <a:p>
            <a:r>
              <a:t>• Wed, 27: 1 articles</a:t>
            </a:r>
          </a:p>
          <a:p>
            <a:r>
              <a:t>• Wed, 29: 1 articles</a:t>
            </a:r>
          </a:p>
          <a:p>
            <a:r>
              <a:t>• Wed, 30: 1 articles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(LSE:SHEL) Faces Roadblocks in Selling Indian Renewable Energy Platform Sprng Energy - Yahoo Finance</a:t>
            </a:r>
          </a:p>
          <a:p>
            <a:pPr>
              <a:spcAft>
                <a:spcPts val="1000"/>
              </a:spcAft>
              <a:defRPr sz="1300">
                <a:solidFill>
                  <a:srgbClr val="3C3C3C"/>
                </a:solidFill>
              </a:defRPr>
            </a:pPr>
            <a:r>
              <a:t>📝 Summary:</a:t>
            </a:r>
            <a:br/>
            <a:r>
              <a:t>Shell (LSE:SHEL) Faces Roadblocks in Selling Indian Renewable Energy Platform Sprng Energy - Yahoo Finance. Shell is one of the world's largest oil and gas exploration and production companies. The company is based in London, with a market value of around £50 billion.</a:t>
            </a:r>
          </a:p>
          <a:p>
            <a:pPr>
              <a:spcAft>
                <a:spcPts val="800"/>
              </a:spcAft>
              <a:defRPr sz="1100">
                <a:solidFill>
                  <a:srgbClr val="646464"/>
                </a:solidFill>
              </a:defRPr>
            </a:pPr>
            <a:r>
              <a:t>📅 Published: Wed, 30 Apr 2025 07:00:00 GMT</a:t>
            </a:r>
            <a:br/>
            <a:r>
              <a:t>📰 Source: Yahoo Finance</a:t>
            </a:r>
          </a:p>
          <a:p>
            <a:pPr>
              <a:defRPr sz="1000" i="1">
                <a:solidFill>
                  <a:srgbClr val="0064C8"/>
                </a:solidFill>
              </a:defRPr>
            </a:pPr>
            <a:r>
              <a:t>🔗 Read Full Article: https://news.google.com/rss/articles/CBMigwFBVV95cUxOaTBTT00zZ1Y1Q1QwLTBRVmRTTUxrQ3pQX0NRVk1TM1l1WEFpUFdtNHZtWlJpOWkyQmFkSHVCYnBySDZrZlhXNDFHWmRlajZoZncwTHEzRWduMmxRTmFVX3BHWjhBN1NveDNBZnBjamRQWHBBNmpOQkRkNmdndmlJWWRxOA?oc=5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1/33</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Sunpure to Supply Water-free Robotic Cleaning Systems for Sprng Energy's Solar Projects in India - SolarQuarter</a:t>
            </a:r>
          </a:p>
          <a:p>
            <a:pPr>
              <a:spcAft>
                <a:spcPts val="1000"/>
              </a:spcAft>
              <a:defRPr sz="1300">
                <a:solidFill>
                  <a:srgbClr val="3C3C3C"/>
                </a:solidFill>
              </a:defRPr>
            </a:pPr>
            <a:r>
              <a:t>📝 Summary:</a:t>
            </a:r>
            <a:br/>
            <a:r>
              <a:t>Sunpure to Supply Water-free Robotic Cleaning Systems for Sprng Energy's Solar Projects in India - SolarQuarter. &lt;a href="https://news. google.</a:t>
            </a:r>
          </a:p>
          <a:p>
            <a:pPr>
              <a:spcAft>
                <a:spcPts val="800"/>
              </a:spcAft>
              <a:defRPr sz="1100">
                <a:solidFill>
                  <a:srgbClr val="646464"/>
                </a:solidFill>
              </a:defRPr>
            </a:pPr>
            <a:r>
              <a:t>📅 Published: Wed, 29 Mar 2023 07:00:00 GMT</a:t>
            </a:r>
            <a:br/>
            <a:r>
              <a:t>📰 Source: SolarQuarter</a:t>
            </a:r>
          </a:p>
          <a:p>
            <a:pPr>
              <a:defRPr sz="1000" i="1">
                <a:solidFill>
                  <a:srgbClr val="0064C8"/>
                </a:solidFill>
              </a:defRPr>
            </a:pPr>
            <a:r>
              <a:t>🔗 Read Full Article: https://news.google.com/rss/articles/CBMizAFBVV95cUxNNmJJOFJYY0tvellFSURpQXFpZ2pla21vU0s4d3cxVzNreUhsa0RnWnVuNWh0VnYzeWk1VXo4M3JOdmFtdi11Tmx1SFJ1X2I1UXVRT09Bc3o0M0gxZTZzaWN2dklySzRUUTZLTTQ1ODBJSDR2TE1fNV9vT052NjMzbnpfWndXYU1oVUdFemwxQlNLNlQ1cVZnVjk4VVZsZUtFWXVwUHZDSm50YnByNjgyOTZVLUVwX25OdVE4X3JJNG0tNlRUc0RLS0NqR1k?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2/33</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3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SJVN, Hinduja Renewables, Avaada, Solarcarft and Sprng Energy Triumph in GUVNL's 500 MW Solar Phase-XXII Auction - SolarQuarter</a:t>
            </a:r>
          </a:p>
          <a:p>
            <a:pPr>
              <a:spcAft>
                <a:spcPts val="1000"/>
              </a:spcAft>
              <a:defRPr sz="1300">
                <a:solidFill>
                  <a:srgbClr val="3C3C3C"/>
                </a:solidFill>
              </a:defRPr>
            </a:pPr>
            <a:r>
              <a:t>📝 Summary:</a:t>
            </a:r>
            <a:br/>
            <a:r>
              <a:t>SJVN, Hinduja Renewables, Avaada, Solarcarft and Sprng Energy Triumph in GUVNL's 500 MW Solar Phase-XXII Auction - SolarQuarter. SJVN is a joint venture of Hinduja and AvaADA.</a:t>
            </a:r>
          </a:p>
          <a:p>
            <a:pPr>
              <a:spcAft>
                <a:spcPts val="800"/>
              </a:spcAft>
              <a:defRPr sz="1100">
                <a:solidFill>
                  <a:srgbClr val="646464"/>
                </a:solidFill>
              </a:defRPr>
            </a:pPr>
            <a:r>
              <a:t>📅 Published: Wed, 27 Dec 2023 08:00:00 GMT</a:t>
            </a:r>
            <a:br/>
            <a:r>
              <a:t>📰 Source: SolarQuarter</a:t>
            </a:r>
          </a:p>
          <a:p>
            <a:pPr>
              <a:defRPr sz="1000" i="1">
                <a:solidFill>
                  <a:srgbClr val="0064C8"/>
                </a:solidFill>
              </a:defRPr>
            </a:pPr>
            <a:r>
              <a:t>🔗 Read Full Article: https://news.google.com/rss/articles/CBMi3gFBVV95cUxQUU5KaVF1LXRHdmFMeU1TU1RFQjVkRnhyTDdDS0VES1R4dWE3aGpXMDlEaGRpZXZULXh1MUpHNE52VEVCU3I0QnRpNEdyLWFwUUtZSngxeW82aEZkdGNjV1Fsa2JtSHhnRlRSc2YxTmt2SHpwRFZFYUQzZkc2WHZLTWVKamVBeGptUjYtSmZqZkk4YjFHS1ViYkQ1T2NhRHRvR2RDSU9IRlh3dDltV0VtVVR4V1B1eGJJeWd4MURUUTFmNlE2OHlxUWFnREZ6SVM0ME14YzNYcnV6TWVCVF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4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Shell weighs strategic review of Sprng Energy in India post $1.5 billion buyout - Moneycontrol</a:t>
            </a:r>
          </a:p>
          <a:p>
            <a:pPr>
              <a:spcAft>
                <a:spcPts val="1000"/>
              </a:spcAft>
              <a:defRPr sz="1300">
                <a:solidFill>
                  <a:srgbClr val="3C3C3C"/>
                </a:solidFill>
              </a:defRPr>
            </a:pPr>
            <a:r>
              <a:t>📝 Summary:</a:t>
            </a:r>
            <a:br/>
            <a:r>
              <a:t>Shell weighs strategic review of Sprng Energy in India post $1.5 billion buyout. Moneycontrol.com: Shell weighs strategicreview of SprNG Energy in Indian post $ 1.5bn buyout - Money control.com. Click here for more details.</a:t>
            </a:r>
          </a:p>
          <a:p>
            <a:pPr>
              <a:spcAft>
                <a:spcPts val="800"/>
              </a:spcAft>
              <a:defRPr sz="1100">
                <a:solidFill>
                  <a:srgbClr val="646464"/>
                </a:solidFill>
              </a:defRPr>
            </a:pPr>
            <a:r>
              <a:t>📅 Published: Wed, 20 Sep 2023 07:00:00 GMT</a:t>
            </a:r>
            <a:br/>
            <a:r>
              <a:t>📰 Source: Moneycontrol</a:t>
            </a:r>
          </a:p>
          <a:p>
            <a:pPr>
              <a:defRPr sz="1000" i="1">
                <a:solidFill>
                  <a:srgbClr val="0064C8"/>
                </a:solidFill>
              </a:defRPr>
            </a:pPr>
            <a:r>
              <a:t>🔗 Read Full Article: https://news.google.com/rss/articles/CBMi1AFBVV95cUxNTkxGenRsbGxrSnhtTTVNcDBocXMxQjJxR1NVUE5vX3NZcTJLYTl0X2NYTUVwOWdrMjM4Q0RfUXdMWVNDSno0VS1Oa2dSZUlvSktNcmN6OFpVUG85enduaV9RbXhKVk9aRGtBRmYzR0VxYm11V0pqWFhtM0FmUVhJRFcwOGlteURLak1zX1R2dnVjUHdIZFc4QjVwVEJmc1hOU2l3SjljNVVkNDJMZC1KdTZCcmpJVnA2czZtaUU1QXU1a3FyNW1PSzZ5LXhielY2UFFOWNIB2gFBVV95cUxPai1xbFBxelFvY2trRXJwY1FZU1VVLW45SXM1RG5pd25CaEVrengzVFZORmVmZUY4QkdxNWVCbk5uZ252ckRlVkJ3bnphc3ZQNjNFNkE4S2ROVy1YcVgxeEw1ZGZQU1htcFNvVm1IX2tTMmFlTnF4SDNIaVRUY0pfYTRuQjRqN0k4VDlpZDNMVlhNNmxtX2tLNDAyUU0zOTkyVHQ4SGJmM1NzMkpmWTlCVDY5dFB4Q0V6Q3JJaVloTlY5T0ZXUmlsaWFzdlFoRURiWkp3elBrTjhSZ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4/33</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5 of 33</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Hartek’s 400 kV substation contract for SPRNG Energy’s 300 MW solar facility - Transformers Magazine</a:t>
            </a:r>
          </a:p>
          <a:p>
            <a:pPr>
              <a:spcAft>
                <a:spcPts val="1000"/>
              </a:spcAft>
              <a:defRPr sz="1300">
                <a:solidFill>
                  <a:srgbClr val="3C3C3C"/>
                </a:solidFill>
              </a:defRPr>
            </a:pPr>
            <a:r>
              <a:t>📝 Summary:</a:t>
            </a:r>
            <a:br/>
            <a:r>
              <a:t>Hartek’s 400 kV substation contract for SPRNG Energy’s 300 MW solar facility - Transformers Magazine. &lt;a href="https://news. google.</a:t>
            </a:r>
          </a:p>
          <a:p>
            <a:pPr>
              <a:spcAft>
                <a:spcPts val="800"/>
              </a:spcAft>
              <a:defRPr sz="1100">
                <a:solidFill>
                  <a:srgbClr val="646464"/>
                </a:solidFill>
              </a:defRPr>
            </a:pPr>
            <a:r>
              <a:t>📅 Published: Wed, 03 Jan 2024 08:00:00 GMT</a:t>
            </a:r>
            <a:br/>
            <a:r>
              <a:t>📰 Source: Transformers Magazine</a:t>
            </a:r>
          </a:p>
          <a:p>
            <a:pPr>
              <a:defRPr sz="1000" i="1">
                <a:solidFill>
                  <a:srgbClr val="0064C8"/>
                </a:solidFill>
              </a:defRPr>
            </a:pPr>
            <a:r>
              <a:t>🔗 Read Full Article: https://news.google.com/rss/articles/CBMiuAFBVV95cUxOOXh6ZWpSVGVkTXNfbVc1eVFUZ0VnbVozcGtqcjRJcndYc0UxWk5SOEhqTU1jc3VJZkFIaDBETWtqd3N2OFhqRjU1S1RFZnQzWk54VlRMSUtfdFRVM0YyTVp4MDJDRWJnYnFDc3laclFRMHFRM0FNMHB1OUZYNm82b3BMOGxjTVc0c3plV1RubnBubkJ4WGo3VTgwcGE5cVJUS0RITlQ4QmdoUWRVNGl3NVFjeGpBRFpG?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5/33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