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WAYMO’S ROBOTAXIS ARE COMING BACK TO NEW YORK CITY</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THE VERGE • 2025-06-18</a:t>
            </a:r>
          </a:p>
          <a:p>
            <a:pPr>
              <a:spcAft>
                <a:spcPts val="1200"/>
              </a:spcAft>
              <a:defRPr sz="1800" b="1">
                <a:latin typeface="Montserrat"/>
              </a:defRPr>
            </a:pPr>
            <a:r>
              <a:t>Waymo’s robotaxis are coming back to New York City</a:t>
            </a:r>
          </a:p>
          <a:p>
            <a:pPr>
              <a:lnSpc>
                <a:spcPct val="120000"/>
              </a:lnSpc>
              <a:spcAft>
                <a:spcPts val="1200"/>
              </a:spcAft>
              <a:defRPr sz="1000">
                <a:latin typeface="Segoe UI"/>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Waymo’s robotaxis are coming back to New York City</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Waymo announced today that it intends to launch a fully autonomous robotaxi service in New York City — but first it needs to change state law to permit its vehicles to operate with safety drivers behind the wheel. The Alphabet-owned company said it has applie…</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I'M A PSYCHOLOGIST, AND PEOPLE WHO HAVE ANXIETY OV...</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BUSINESS INSIDER • 2025-06-19</a:t>
            </a:r>
          </a:p>
          <a:p>
            <a:pPr>
              <a:spcAft>
                <a:spcPts val="1200"/>
              </a:spcAft>
              <a:defRPr sz="1800" b="1">
                <a:latin typeface="Montserrat"/>
              </a:defRPr>
            </a:pPr>
            <a:r>
              <a:t>I'm a psychologist, and people who have anxiety over AI tell me they're losing their sense of self-worth</a:t>
            </a:r>
          </a:p>
          <a:p>
            <a:pPr>
              <a:lnSpc>
                <a:spcPct val="120000"/>
              </a:lnSpc>
              <a:spcAft>
                <a:spcPts val="1200"/>
              </a:spcAft>
              <a:defRPr sz="1000">
                <a:latin typeface="Segoe UI"/>
              </a:defRPr>
            </a:pPr>
            <a:r>
              <a:t>Psychologist Elaine Ryan advises people not to avoid the technology, but to embrace it and reclaim their self-worth.</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I'm a psychologist, and people who have anxiety over AI tell me they're losing their sense of self-worth</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Psychologist Elaine Ryan advises people not to avoid the technology, but to embrace it and reclaim their self-worth.</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2025-06-19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DISNEY LAID OFF STAFF AS IT REBALANCES PRODUCT, TE...</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BUSINESS INSIDER • 2025-06-24</a:t>
            </a:r>
          </a:p>
          <a:p>
            <a:pPr>
              <a:spcAft>
                <a:spcPts val="1200"/>
              </a:spcAft>
              <a:defRPr sz="1800" b="1">
                <a:latin typeface="Montserrat"/>
              </a:defRPr>
            </a:pPr>
            <a:r>
              <a:t>Disney laid off staff as it rebalances product, tech resources</a:t>
            </a:r>
          </a:p>
          <a:p>
            <a:pPr>
              <a:lnSpc>
                <a:spcPct val="120000"/>
              </a:lnSpc>
              <a:spcAft>
                <a:spcPts val="1200"/>
              </a:spcAft>
              <a:defRPr sz="1000">
                <a:latin typeface="Segoe UI"/>
              </a:defRPr>
            </a:pPr>
            <a:r>
              <a:t>The reduction fell under Adam Smith, product and technology chief, and amounted to under 2% of the group.</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Disney laid off staff as it rebalances product, tech resources</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reduction fell under Adam Smith, product and technology chief, and amounted to under 2% of the group.</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Business Insider • 2025-06-24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PLANTAFORM SMART INDOOR GARDEN REVIEW: REWARDING B...</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WIRED • 2025-06-27</a:t>
            </a:r>
          </a:p>
          <a:p>
            <a:pPr>
              <a:spcAft>
                <a:spcPts val="1200"/>
              </a:spcAft>
              <a:defRPr sz="1800" b="1">
                <a:latin typeface="Montserrat"/>
              </a:defRPr>
            </a:pPr>
            <a:r>
              <a:t>Plantaform Smart Indoor Garden Review: Rewarding but Risky</a:t>
            </a:r>
          </a:p>
          <a:p>
            <a:pPr>
              <a:lnSpc>
                <a:spcPct val="120000"/>
              </a:lnSpc>
              <a:spcAft>
                <a:spcPts val="1200"/>
              </a:spcAft>
              <a:defRPr sz="1000">
                <a:latin typeface="Segoe UI"/>
              </a:defRPr>
            </a:pPr>
            <a:r>
              <a:t>We tested this unique indoor gardening solution that utilizes NASA technology, but air quality data raised concerns.</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Plantaform Smart Indoor Garden Review: Rewarding but Risky</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We tested this unique indoor gardening solution that utilizes NASA technology, but air quality data raised concerns.</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Wired • 2025-06-27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HOW 3D-PRINTED GUNS ARE SPREADING ONLINE</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BBC NEWS • 2025-06-19</a:t>
            </a:r>
          </a:p>
          <a:p>
            <a:pPr>
              <a:spcAft>
                <a:spcPts val="1200"/>
              </a:spcAft>
              <a:defRPr sz="1800" b="1">
                <a:latin typeface="Montserrat"/>
              </a:defRPr>
            </a:pPr>
            <a:r>
              <a:t>How 3D-printed guns are spreading online</a:t>
            </a:r>
          </a:p>
          <a:p>
            <a:pPr>
              <a:lnSpc>
                <a:spcPct val="120000"/>
              </a:lnSpc>
              <a:spcAft>
                <a:spcPts val="1200"/>
              </a:spcAft>
              <a:defRPr sz="1000">
                <a:latin typeface="Segoe UI"/>
              </a:defRPr>
            </a:pPr>
            <a:r>
              <a:t>The technology to build your own lethal weapon is promoted on social media</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How 3D-printed guns are spreading online</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technology to build your own lethal weapon is promoted on social media</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BBC News • 2025-06-19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FUTUREPROOF</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THE VERGE • 2025-06-18</a:t>
            </a:r>
          </a:p>
          <a:p>
            <a:pPr>
              <a:spcAft>
                <a:spcPts val="1200"/>
              </a:spcAft>
              <a:defRPr sz="1800" b="1">
                <a:latin typeface="Montserrat"/>
              </a:defRPr>
            </a:pPr>
            <a:r>
              <a:t>Futureproof</a:t>
            </a:r>
          </a:p>
          <a:p>
            <a:pPr>
              <a:lnSpc>
                <a:spcPct val="120000"/>
              </a:lnSpc>
              <a:spcAft>
                <a:spcPts val="1200"/>
              </a:spcAft>
              <a:defRPr sz="1000">
                <a:latin typeface="Segoe UI"/>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Futureproof</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MAX WILL SHOW AUTOPLAYING VIDEO PREVIEWS PICKED BY...</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THE VERGE • 2025-06-17</a:t>
            </a:r>
          </a:p>
          <a:p>
            <a:pPr>
              <a:spcAft>
                <a:spcPts val="1200"/>
              </a:spcAft>
              <a:defRPr sz="1800" b="1">
                <a:latin typeface="Montserrat"/>
              </a:defRPr>
            </a:pPr>
            <a:r>
              <a:t>Max will show autoplaying video previews picked by AI</a:t>
            </a:r>
          </a:p>
          <a:p>
            <a:pPr>
              <a:lnSpc>
                <a:spcPct val="120000"/>
              </a:lnSpc>
              <a:spcAft>
                <a:spcPts val="1200"/>
              </a:spcAft>
              <a:defRPr sz="1000">
                <a:latin typeface="Segoe UI"/>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Max will show autoplaying video previews picked by AI</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OPENAI AWARDED $200 MILLION US DEFENSE CONTRACT</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THE VERGE • 2025-06-17</a:t>
            </a:r>
          </a:p>
          <a:p>
            <a:pPr>
              <a:spcAft>
                <a:spcPts val="1200"/>
              </a:spcAft>
              <a:defRPr sz="1800" b="1">
                <a:latin typeface="Montserrat"/>
              </a:defRPr>
            </a:pPr>
            <a:r>
              <a:t>OpenAI awarded $200 million US defense contract</a:t>
            </a:r>
          </a:p>
          <a:p>
            <a:pPr>
              <a:lnSpc>
                <a:spcPct val="120000"/>
              </a:lnSpc>
              <a:spcAft>
                <a:spcPts val="1200"/>
              </a:spcAft>
              <a:defRPr sz="1000">
                <a:latin typeface="Segoe UI"/>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OpenAI awarded $200 million US defense contract</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2025-06-17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RUNWAY IS GOING TO LET PEOPLE GENERATE VIDEO GAMES...</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THE VERGE • 2025-06-27</a:t>
            </a:r>
          </a:p>
          <a:p>
            <a:pPr>
              <a:spcAft>
                <a:spcPts val="1200"/>
              </a:spcAft>
              <a:defRPr sz="1800" b="1">
                <a:latin typeface="Montserrat"/>
              </a:defRPr>
            </a:pPr>
            <a:r>
              <a:t>Runway is going to let people generate video games with AI</a:t>
            </a:r>
          </a:p>
          <a:p>
            <a:pPr>
              <a:lnSpc>
                <a:spcPct val="120000"/>
              </a:lnSpc>
              <a:spcAft>
                <a:spcPts val="1200"/>
              </a:spcAft>
              <a:defRPr sz="1000">
                <a:latin typeface="Segoe UI"/>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Runway is going to let people generate video games with AI</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So far, Runway is known for bringing generative AI to Hollywood. Now, the $3 billion startup is setting its sights on the gaming industry. This week, I was granted access to a new interactive gaming experience that Runway plans to make available to everyone a…</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The Verge • 2025-06-27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TESLA'S ROBOTAXI SERVICE HITS THE ROAD IN TEXAS</a:t>
            </a:r>
          </a:p>
        </p:txBody>
      </p:sp>
      <p:sp>
        <p:nvSpPr>
          <p:cNvPr id="5" name="TextBox 4"/>
          <p:cNvSpPr txBox="1"/>
          <p:nvPr/>
        </p:nvSpPr>
        <p:spPr>
          <a:xfrm>
            <a:off x="584200" y="2070100"/>
            <a:ext cx="10718800" cy="3289300"/>
          </a:xfrm>
          <a:prstGeom prst="rect">
            <a:avLst/>
          </a:prstGeom>
          <a:noFill/>
        </p:spPr>
        <p:txBody>
          <a:bodyPr wrap="square">
            <a:spAutoFit/>
          </a:bodyPr>
          <a:lstStyle/>
          <a:p>
            <a:pPr>
              <a:spcAft>
                <a:spcPts val="800"/>
              </a:spcAft>
              <a:defRPr sz="900">
                <a:solidFill>
                  <a:srgbClr val="6C757D"/>
                </a:solidFill>
                <a:latin typeface="Open Sans"/>
              </a:defRPr>
            </a:pPr>
            <a:r>
              <a:t>WIRED • 2025-06-22</a:t>
            </a:r>
          </a:p>
          <a:p>
            <a:pPr>
              <a:spcAft>
                <a:spcPts val="1200"/>
              </a:spcAft>
              <a:defRPr sz="1800" b="1">
                <a:latin typeface="Montserrat"/>
              </a:defRPr>
            </a:pPr>
            <a:r>
              <a:t>Tesla's Robotaxi Service Hits the Road in Texas</a:t>
            </a:r>
          </a:p>
          <a:p>
            <a:pPr>
              <a:lnSpc>
                <a:spcPct val="120000"/>
              </a:lnSpc>
              <a:spcAft>
                <a:spcPts val="1200"/>
              </a:spcAft>
              <a:defRPr sz="1000">
                <a:latin typeface="Segoe UI"/>
              </a:defRPr>
            </a:pPr>
            <a:r>
              <a:t>The company debuted its autonomous ride-hailing service Sunday. The limited program is invite-only and uses around 20 cars—signs that Tesla has a long way to go to catch up to its robotaxi rivals.</a:t>
            </a:r>
          </a:p>
        </p:txBody>
      </p:sp>
      <p:sp>
        <p:nvSpPr>
          <p:cNvPr id="6" name="Rectangle 5"/>
          <p:cNvSpPr/>
          <p:nvPr/>
        </p:nvSpPr>
        <p:spPr>
          <a:xfrm>
            <a:off x="584200" y="5041900"/>
            <a:ext cx="889000" cy="2286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84200" y="5041900"/>
            <a:ext cx="889000" cy="228600"/>
          </a:xfrm>
          <a:prstGeom prst="rect">
            <a:avLst/>
          </a:prstGeom>
          <a:noFill/>
        </p:spPr>
        <p:txBody>
          <a:bodyPr wrap="none">
            <a:spAutoFit/>
          </a:bodyPr>
          <a:lstStyle/>
          <a:p>
            <a:pPr algn="ctr">
              <a:defRPr sz="800" b="1">
                <a:solidFill>
                  <a:srgbClr val="FFFFFF"/>
                </a:solidFill>
                <a:latin typeface="Open Sans"/>
              </a:defRPr>
            </a:pPr>
            <a:r>
              <a:t>TECHNOLOGY</a:t>
            </a:r>
          </a:p>
        </p:txBody>
      </p:sp>
      <p:sp>
        <p:nvSpPr>
          <p:cNvPr id="8" name="TextBox 7"/>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Tesla's Robotaxi Service Hits the Road in Texas</a:t>
            </a:r>
          </a:p>
        </p:txBody>
      </p:sp>
      <p:sp>
        <p:nvSpPr>
          <p:cNvPr id="9" name="TextBox 8"/>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The company debuted its autonomous ride-hailing service Sunday. The limited program is invite-only and uses around 20 cars—signs that Tesla has a long way to go to catch up to its robotaxi rivals.</a:t>
            </a:r>
          </a:p>
        </p:txBody>
      </p:sp>
      <p:sp>
        <p:nvSpPr>
          <p:cNvPr id="10" name="TextBox 9"/>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Wired • 2025-06-22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