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WEEKLY MARKET INSIGHTS</a:t>
            </a:r>
          </a:p>
          <a:p>
            <a:pPr>
              <a:spcBef>
                <a:spcPts val="0"/>
              </a:spcBef>
              <a:spcAft>
                <a:spcPts val="0"/>
              </a:spcAft>
              <a:defRPr sz="1000">
                <a:solidFill>
                  <a:srgbClr val="6C757D"/>
                </a:solidFill>
                <a:latin typeface="Open Sans"/>
              </a:defRPr>
            </a:pPr>
            <a:r>
              <a:t>ISSUE • JUNE 30,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June 30,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THE VERGE • 2025-06-18</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Waymo’s robotaxis are coming back to New York City</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Waymo announced today that it intends to launch a fully autonomous robotaxi service in New York City — but first it needs to change state law to permit its vehicles to operate with safety drivers behind the wheel. The Alphabet-owned company said it has applie…</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Waymo’s robotaxis are coming back to New York City</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Waymo announced today that it intends to launch a fully autonomous robotaxi service in New York City — but first it needs to change state law to permit its vehicles to operate with safety drivers behind the wheel. The Alphabet-owned company said it has applie…</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The Verge • 2025-06-18</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BUSINESS INSIDER • 2025-06-19</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I'm a psychologist, and people who have anxiety over AI tell me they're losing their sense of self-worth</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Psychologist Elaine Ryan advises people not to avoid the technology, but to embrace it and reclaim their self-worth.</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I'm a psychologist, and people who have anxiety over AI tell me they're losing their sense of self-worth</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Psychologist Elaine Ryan advises people not to avoid the technology, but to embrace it and reclaim their self-worth.</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Business Insider • 2025-06-19</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BUSINESS INSIDER • 2025-06-24</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Disney laid off staff as it rebalances product, tech resources</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The reduction fell under Adam Smith, product and technology chief, and amounted to under 2% of the group.</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Disney laid off staff as it rebalances product, tech resources</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The reduction fell under Adam Smith, product and technology chief, and amounted to under 2% of the group.</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Business Insider • 2025-06-24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WIRED • 2025-06-27</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Plantaform Smart Indoor Garden Review: Rewarding but Risky</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We tested this unique indoor gardening solution that utilizes NASA technology, but air quality data raised concerns.</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Plantaform Smart Indoor Garden Review: Rewarding but Risky</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We tested this unique indoor gardening solution that utilizes NASA technology, but air quality data raised concerns.</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Wired • 2025-06-27</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BBC NEWS • 2025-06-19</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How 3D-printed guns are spreading online</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The technology to build your own lethal weapon is promoted on social media</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How 3D-printed guns are spreading online</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The technology to build your own lethal weapon is promoted on social media</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BBC News • 2025-06-19</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THE VERGE • 2025-06-18</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Futureproof</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AI tools are flooding the culture ecosystem — and no corner of the arts space is immune. In this series, we’re looking at the ways artists are embracing AI, pushing back on it, or trying their best to find an equilibrium with a new technology that’s both swee…</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Futureproof</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AI tools are flooding the culture ecosystem — and no corner of the arts space is immune. In this series, we’re looking at the ways artists are embracing AI, pushing back on it, or trying their best to find an equilibrium with a new technology that’s both swee…</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The Verge • 2025-06-18</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THE VERGE • 2025-06-17</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Max will show autoplaying video previews picked by AI</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Max — soon to be called HBO Max again — is rolling out an update that automatically plays video previews when you hover over shows and movies. The video previews are launching to users in the US now, but Max is still working on an “AI-assisted” tool to pick t…</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Max will show autoplaying video previews picked by AI</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Max — soon to be called HBO Max again — is rolling out an update that automatically plays video previews when you hover over shows and movies. The video previews are launching to users in the US now, but Max is still working on an “AI-assisted” tool to pick t…</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The Verge • 2025-06-17</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THE VERGE • 2025-06-17</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OpenAI awarded $200 million US defense contract</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OpenAI is officially on the Pentagon’s payroll. The Department of Defence announced a $200 million contract with OpenAI to provide the US government with new artificial intelligence tools, including those used for proactive cyber defense. In a post outlining …</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OpenAI awarded $200 million US defense contract</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OpenAI is officially on the Pentagon’s payroll. The Department of Defence announced a $200 million contract with OpenAI to provide the US government with new artificial intelligence tools, including those used for proactive cyber defense. In a post outlining …</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The Verge • 2025-06-17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THE VERGE • 2025-06-27</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Runway is going to let people generate video games with AI</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So far, Runway is known for bringing generative AI to Hollywood. Now, the $3 billion startup is setting its sights on the gaming industry. This week, I was granted access to a new interactive gaming experience that Runway plans to make available to everyone a…</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Runway is going to let people generate video games with AI</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So far, Runway is known for bringing generative AI to Hollywood. Now, the $3 billion startup is setting its sights on the gaming industry. This week, I was granted access to a new interactive gaming experience that Runway plans to make available to everyone a…</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The Verge • 2025-06-27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190500"/>
          </a:xfrm>
          <a:prstGeom prst="rect">
            <a:avLst/>
          </a:prstGeom>
          <a:noFill/>
        </p:spPr>
        <p:txBody>
          <a:bodyPr wrap="none">
            <a:spAutoFit/>
          </a:bodyPr>
          <a:lstStyle/>
          <a:p>
            <a:pPr>
              <a:spcAft>
                <a:spcPts val="800"/>
              </a:spcAft>
              <a:defRPr sz="800">
                <a:solidFill>
                  <a:srgbClr val="646464"/>
                </a:solidFill>
                <a:latin typeface="Arial"/>
              </a:defRPr>
            </a:pPr>
            <a:r>
              <a:t>WIRED • 2025-06-22</a:t>
            </a:r>
          </a:p>
        </p:txBody>
      </p:sp>
      <p:sp>
        <p:nvSpPr>
          <p:cNvPr id="4" name="TextBox 3"/>
          <p:cNvSpPr txBox="1"/>
          <p:nvPr/>
        </p:nvSpPr>
        <p:spPr>
          <a:xfrm>
            <a:off x="584200" y="1752600"/>
            <a:ext cx="10718800" cy="508000"/>
          </a:xfrm>
          <a:prstGeom prst="rect">
            <a:avLst/>
          </a:prstGeom>
          <a:noFill/>
        </p:spPr>
        <p:txBody>
          <a:bodyPr wrap="square">
            <a:spAutoFit/>
          </a:bodyPr>
          <a:lstStyle/>
          <a:p>
            <a:pPr>
              <a:spcAft>
                <a:spcPts val="1000"/>
              </a:spcAft>
              <a:defRPr sz="1400" b="1">
                <a:latin typeface="Arial"/>
              </a:defRPr>
            </a:pPr>
            <a:r>
              <a:t>Tesla's Robotaxi Service Hits the Road in Texas</a:t>
            </a:r>
          </a:p>
        </p:txBody>
      </p:sp>
      <p:sp>
        <p:nvSpPr>
          <p:cNvPr id="5" name="TextBox 4"/>
          <p:cNvSpPr txBox="1"/>
          <p:nvPr/>
        </p:nvSpPr>
        <p:spPr>
          <a:xfrm>
            <a:off x="584200" y="2324100"/>
            <a:ext cx="10718800" cy="2971800"/>
          </a:xfrm>
          <a:prstGeom prst="rect">
            <a:avLst/>
          </a:prstGeom>
          <a:noFill/>
        </p:spPr>
        <p:txBody>
          <a:bodyPr wrap="square">
            <a:spAutoFit/>
          </a:bodyPr>
          <a:lstStyle/>
          <a:p>
            <a:pPr>
              <a:spcAft>
                <a:spcPts val="1200"/>
              </a:spcAft>
              <a:defRPr sz="1000">
                <a:latin typeface="Arial"/>
              </a:defRPr>
            </a:pPr>
            <a:r>
              <a:t>The company debuted its autonomous ride-hailing service Sunday. The limited program is invite-only and uses around 20 cars—signs that Tesla has a long way to go to catch up to its robotaxi rivals.</a:t>
            </a:r>
          </a:p>
        </p:txBody>
      </p:sp>
      <p:sp>
        <p:nvSpPr>
          <p:cNvPr id="6" name="TextBox 5"/>
          <p:cNvSpPr txBox="1"/>
          <p:nvPr/>
        </p:nvSpPr>
        <p:spPr>
          <a:xfrm>
            <a:off x="584200" y="5168900"/>
            <a:ext cx="635000" cy="190500"/>
          </a:xfrm>
          <a:prstGeom prst="rect">
            <a:avLst/>
          </a:prstGeom>
          <a:noFill/>
        </p:spPr>
        <p:txBody>
          <a:bodyPr wrap="none">
            <a:spAutoFit/>
          </a:bodyPr>
          <a:lstStyle/>
          <a:p>
            <a:pPr>
              <a:spcAft>
                <a:spcPts val="0"/>
              </a:spcAft>
              <a:defRPr sz="800" b="1">
                <a:solidFill>
                  <a:srgbClr val="01B4E4"/>
                </a:solidFill>
                <a:latin typeface="Arial"/>
              </a:defRPr>
            </a:pPr>
            <a:r>
              <a:t>[TECHNOLOGY]</a:t>
            </a:r>
          </a:p>
        </p:txBody>
      </p:sp>
      <p:sp>
        <p:nvSpPr>
          <p:cNvPr id="7" name="TextBox 6"/>
          <p:cNvSpPr txBox="1"/>
          <p:nvPr/>
        </p:nvSpPr>
        <p:spPr>
          <a:xfrm>
            <a:off x="584200" y="2070100"/>
            <a:ext cx="10718800" cy="508000"/>
          </a:xfrm>
          <a:prstGeom prst="rect">
            <a:avLst/>
          </a:prstGeom>
          <a:noFill/>
        </p:spPr>
        <p:txBody>
          <a:bodyPr wrap="square">
            <a:spAutoFit/>
          </a:bodyPr>
          <a:lstStyle/>
          <a:p>
            <a:pPr>
              <a:spcAft>
                <a:spcPts val="800"/>
              </a:spcAft>
              <a:defRPr sz="1400" b="1">
                <a:latin typeface="Arial"/>
              </a:defRPr>
            </a:pPr>
            <a:r>
              <a:t>Tesla's Robotaxi Service Hits the Road in Texas</a:t>
            </a:r>
          </a:p>
        </p:txBody>
      </p:sp>
      <p:sp>
        <p:nvSpPr>
          <p:cNvPr id="8" name="TextBox 7"/>
          <p:cNvSpPr txBox="1"/>
          <p:nvPr/>
        </p:nvSpPr>
        <p:spPr>
          <a:xfrm>
            <a:off x="584200" y="2641600"/>
            <a:ext cx="10718800" cy="2590800"/>
          </a:xfrm>
          <a:prstGeom prst="rect">
            <a:avLst/>
          </a:prstGeom>
          <a:noFill/>
        </p:spPr>
        <p:txBody>
          <a:bodyPr wrap="square">
            <a:spAutoFit/>
          </a:bodyPr>
          <a:lstStyle/>
          <a:p>
            <a:pPr>
              <a:spcAft>
                <a:spcPts val="600"/>
              </a:spcAft>
              <a:defRPr sz="1000">
                <a:latin typeface="Arial"/>
              </a:defRPr>
            </a:pPr>
            <a:r>
              <a:t>The company debuted its autonomous ride-hailing service Sunday. The limited program is invite-only and uses around 20 cars—signs that Tesla has a long way to go to catch up to its robotaxi rivals.</a:t>
            </a:r>
          </a:p>
        </p:txBody>
      </p:sp>
      <p:sp>
        <p:nvSpPr>
          <p:cNvPr id="9" name="TextBox 8"/>
          <p:cNvSpPr txBox="1"/>
          <p:nvPr/>
        </p:nvSpPr>
        <p:spPr>
          <a:xfrm>
            <a:off x="584200" y="5168900"/>
            <a:ext cx="10718800" cy="190500"/>
          </a:xfrm>
          <a:prstGeom prst="rect">
            <a:avLst/>
          </a:prstGeom>
          <a:noFill/>
        </p:spPr>
        <p:txBody>
          <a:bodyPr wrap="none">
            <a:spAutoFit/>
          </a:bodyPr>
          <a:lstStyle/>
          <a:p>
            <a:pPr>
              <a:spcAft>
                <a:spcPts val="0"/>
              </a:spcAft>
              <a:defRPr sz="800" i="1">
                <a:solidFill>
                  <a:srgbClr val="646464"/>
                </a:solidFill>
                <a:latin typeface="Arial"/>
              </a:defRPr>
            </a:pPr>
            <a:r>
              <a:t>Source: Wired • 2025-06-22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