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SUPPLY CHAIN INSIGHTS</a:t>
            </a:r>
          </a:p>
          <a:p>
            <a:pPr>
              <a:spcBef>
                <a:spcPts val="0"/>
              </a:spcBef>
              <a:spcAft>
                <a:spcPts val="0"/>
              </a:spcAft>
              <a:defRPr sz="1000">
                <a:solidFill>
                  <a:srgbClr val="6C757D"/>
                </a:solidFill>
                <a:latin typeface="Open Sans"/>
              </a:defRPr>
            </a:pPr>
            <a:r>
              <a:t>ISSUE • JULY 11,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July 11,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names next COO as incumbent prepares to retire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NEOWIN • 2025-07-09</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Apple COO Jeff Williams is soon set to retire but the company has a plan to make the transition smooth. Williams has been at Apple for 27 years and working in the industry for 40 years. Read more...</a:t>
            </a:r>
          </a:p>
          <a:p>
            <a:pPr>
              <a:spcAft>
                <a:spcPts val="600"/>
              </a:spcAft>
            </a:pPr>
          </a:p>
          <a:p>
            <a:pPr>
              <a:spcAft>
                <a:spcPts val="600"/>
              </a:spcAft>
              <a:defRPr sz="1000">
                <a:latin typeface="Arial"/>
              </a:defRPr>
            </a:pPr>
            <a:r>
              <a:t>Source: Neowin | 2025-07-09</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Meet Apple’s next COO Sabih Khan, a 30-year veteran who will oversee the iPhone maker’s supply chain amid the ‘Trump tariff black cloud’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2025-07-09</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CEO Tim Cook appears confident in Sabih Khan’s ability to weather the enumerable challenges impacting Apple.</a:t>
            </a:r>
          </a:p>
          <a:p>
            <a:pPr>
              <a:spcAft>
                <a:spcPts val="600"/>
              </a:spcAft>
            </a:pPr>
          </a:p>
          <a:p>
            <a:pPr>
              <a:spcAft>
                <a:spcPts val="600"/>
              </a:spcAft>
              <a:defRPr sz="1000">
                <a:latin typeface="Arial"/>
              </a:defRPr>
            </a:pPr>
            <a:r>
              <a:t>Source: Yahoo Entertainment | 2025-07-09</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SUPPLY CHAIN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Taps Sabih Khan As New COO As Jeff Williams Plans Retirement</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SLASHDOT.ORG • 2025-07-08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BrianFagioli shares a report from NERDS.xyz: Apple is making a high-level leadership change that could significantly shape its future behind the scenes. The company has announced that longtime executive Jeff Williams will step down from his role as Chief Oper…</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Trump didn't just cut a deal with Vietnam — he was targeting China, too</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BUSINESS INSIDER • 2025-07-03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President Donald Trump announced a trade deal with Hanoi that would levy 20% on imports and a 40% tariff on transshipment from Vietnam.</a:t>
            </a:r>
          </a:p>
          <a:p>
            <a:pPr>
              <a:spcAft>
                <a:spcPts val="600"/>
              </a:spcAft>
            </a:pPr>
          </a:p>
          <a:p>
            <a:pPr>
              <a:spcAft>
                <a:spcPts val="600"/>
              </a:spcAft>
              <a:defRPr sz="1000">
                <a:latin typeface="Arial"/>
              </a:defRPr>
            </a:pPr>
            <a:r>
              <a:t>Source: Business Insider | 2025-07-03</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Chevron and Exxon Lead $34B US-Indonesia Energy and Trade Pact</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2025-07-08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CVX and Exxon Mobil, in a strategic collaboration with Pertamina, lead a $34 billion US-Indonesia agreement to boost energy and agri-trade ties.</a:t>
            </a:r>
          </a:p>
          <a:p>
            <a:pPr>
              <a:spcAft>
                <a:spcPts val="600"/>
              </a:spcAft>
            </a:pPr>
          </a:p>
          <a:p>
            <a:pPr>
              <a:spcAft>
                <a:spcPts val="600"/>
              </a:spcAft>
              <a:defRPr sz="1000">
                <a:latin typeface="Arial"/>
              </a:defRPr>
            </a:pPr>
            <a:r>
              <a:t>Source: Yahoo Entertainment | 2025-07-08</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You May Want to Buy a Nintendo Switch 2 Before Tariffs Drive Up the Price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GIZMODO.COM • 2025-07-08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Higher tariffs are likely incoming, and Nintendo's Switch 2 may be caught in the storm this time.</a:t>
            </a:r>
          </a:p>
          <a:p>
            <a:pPr>
              <a:spcAft>
                <a:spcPts val="600"/>
              </a:spcAft>
            </a:pPr>
          </a:p>
          <a:p>
            <a:pPr>
              <a:spcAft>
                <a:spcPts val="600"/>
              </a:spcAft>
              <a:defRPr sz="1000">
                <a:latin typeface="Arial"/>
              </a:defRPr>
            </a:pPr>
            <a:r>
              <a:t>Source: Gizmodo.com | 2025-07-08</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BBVA Partners with Olea to Broaden Global Supply Chain Finance Access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2025-06-28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Banco Bilbao Vizcaya Argentaria, S.A. (NYSE:BBVA) is one of the 11 best European stocks to invest in. On June 24, BBVA announced a strategic collaboration...</a:t>
            </a:r>
          </a:p>
          <a:p>
            <a:pPr>
              <a:spcAft>
                <a:spcPts val="600"/>
              </a:spcAft>
            </a:pPr>
          </a:p>
          <a:p>
            <a:pPr>
              <a:spcAft>
                <a:spcPts val="600"/>
              </a:spcAft>
              <a:defRPr sz="1000">
                <a:latin typeface="Arial"/>
              </a:defRPr>
            </a:pPr>
            <a:r>
              <a:t>Source: Yahoo Entertainment | 2025-06-28</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United Kingdom faces legal and ethical scrutiny over F-35 components supplied to Israel</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NATURALNEWS.COM • 2025-07-03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The British government is under scrutiny for continuing to supply F-35 fighter jet components to Israel, despite suspending other arms exports due to concerns over violations of international humanitarian law (IHL) in Gaza. Officials argue blocking F-35 parts…</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Apple’s CEO Tim Cook to Take Over Company’s Design Team This Year</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PETAPIXEL • 2025-07-09</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Apple has announced a major corporate shakeup, with chief operating officer (COO) Jeff Williams leaving his post later this month. Once Williams fully retires late this year, Apple's chief executive officer (CEO), Tim Cook, will take over Apple's design team,…</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SUPPLY CHAIN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