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WEEKLY MARKET INSIGHTS</a:t>
            </a:r>
          </a:p>
          <a:p>
            <a:pPr>
              <a:spcBef>
                <a:spcPts val="0"/>
              </a:spcBef>
              <a:spcAft>
                <a:spcPts val="0"/>
              </a:spcAft>
              <a:defRPr sz="1000">
                <a:solidFill>
                  <a:srgbClr val="6C757D"/>
                </a:solidFill>
                <a:latin typeface="Open Sans"/>
              </a:defRPr>
            </a:pPr>
            <a:r>
              <a:t>ISSUE • JULY 14,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July 14,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In Sonos v. Google, the Federal Circuit Has a Chance to Fix Its Prosecution Laches Doctrine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IPWATCHDOG.COM • 2025-07-06</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On Thursday, July 10, the United States Court of Appeals for the Federal Circuit will hear oral arguments in Google v. Sonos (No. 24-1097). Front and center in this appeal is the issue of prosecution laches. Sonos’ brief frames the question in this way: “Whet…</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Gen Z are ‘overemployed,’ holding down 5 jobs and earning over $3k a day—and it’s totally legal</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FORTUNE • 2025-07-09</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Even if being "overemployed" is technically legal, that doesn’t mean there won’t be consequences. Experts say your LinkedIn activity, Zoom invites and taxes can give it away.</a:t>
            </a:r>
          </a:p>
          <a:p>
            <a:pPr>
              <a:spcAft>
                <a:spcPts val="600"/>
              </a:spcAft>
            </a:pPr>
          </a:p>
          <a:p>
            <a:pPr>
              <a:spcAft>
                <a:spcPts val="600"/>
              </a:spcAft>
              <a:defRPr sz="1000">
                <a:latin typeface="Arial"/>
              </a:defRPr>
            </a:pPr>
            <a:r>
              <a:t>Source: Fortune | 2025-07-09</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China’s AI unity fractures as Huawei faces model theft allegations from the Alibaba camp</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COMPUTERWORLD • 2025-07-07</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Huawei’s AI research division has rejected claims that its Pangu Pro large language model copied elements from an Alibaba model, marking a significant escalation in China’s AI ecosystem as tech giants abandon their collaborative approach in favor of bitter pu…</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INTELLECTUAL PROPERTY LITIGATION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Apple ordered to pay $110 million in 3G patent dispute with Spanish firm</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9TO5MAC • 2025-07-01</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Spanish company TOT Power Control has been awarded $110.7 million in damages after a federal jury in Delaware found that Apple’s devices infringe on a patent related to 3G wireless communications. Here are the details.</a:t>
            </a:r>
          </a:p>
          <a:p>
            <a:pPr>
              <a:spcAft>
                <a:spcPts val="600"/>
              </a:spcAft>
            </a:pPr>
          </a:p>
          <a:p>
            <a:pPr>
              <a:spcAft>
                <a:spcPts val="600"/>
              </a:spcAft>
              <a:defRPr sz="1000">
                <a:latin typeface="Arial"/>
              </a:defRPr>
            </a:pPr>
          </a:p>
          <a:p>
            <a:pPr>
              <a:spcAft>
                <a:spcPts val="600"/>
              </a:spcAft>
            </a:pPr>
          </a:p>
          <a:p>
            <a:pPr>
              <a:spcAft>
                <a:spcPts val="600"/>
              </a:spcAft>
              <a:defRPr sz="1000">
                <a:latin typeface="Arial"/>
              </a:defRPr>
            </a:pPr>
            <a:r>
              <a:t> more…</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Insta360 Will Challenge Patent Ruling, Claims GoPro Uses ‘Litigation as a Business Strategy’</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PETAPIXEL • 2025-07-11</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Insta360 has released a statement in response to a US Administrative Law Judge (ALJ) of the International Trade Commission (ITC), clarifying its stance on the issue and confirming that the current state of affairs has no bearing on the availability of its pro…</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Morgan Stanley Sees Rebound Potential in BioMarin (BMRN), Highlights Underappreciated Voxzogo Upside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YAHOO ENTERTAINMENT • 2025-07-11</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BioMarin Pharmaceutical Inc. (NASDAQ:BMRN) is one of the 11 best debt-free stocks to invest in right now. On July 2, Morgan Stanley analyst Sean Laaman...</a:t>
            </a:r>
          </a:p>
          <a:p>
            <a:pPr>
              <a:spcAft>
                <a:spcPts val="600"/>
              </a:spcAft>
            </a:pPr>
          </a:p>
          <a:p>
            <a:pPr>
              <a:spcAft>
                <a:spcPts val="600"/>
              </a:spcAft>
              <a:defRPr sz="1000">
                <a:latin typeface="Arial"/>
              </a:defRPr>
            </a:pPr>
            <a:r>
              <a:t>Source: Yahoo Entertainment | 2025-07-11</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Village Farms International And 2 Other Promising Penny Stocks For Your Watchlist</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YAHOO ENTERTAINMENT • 2025-07-04</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The market has climbed by 2.1% over the past week and 14% in the last year, with earnings forecasted to grow annually by 15%. Amid these conditions...</a:t>
            </a:r>
          </a:p>
          <a:p>
            <a:pPr>
              <a:spcAft>
                <a:spcPts val="600"/>
              </a:spcAft>
            </a:pPr>
          </a:p>
          <a:p>
            <a:pPr>
              <a:spcAft>
                <a:spcPts val="600"/>
              </a:spcAft>
              <a:defRPr sz="1000">
                <a:latin typeface="Arial"/>
              </a:defRPr>
            </a:pPr>
            <a:r>
              <a:t>Source: Yahoo Entertainment | 2025-07-04</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5 Camera Brands That Died Because They Couldn't Adapt</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FSTOPPERS • 2025-07-12</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The photography industry witnessed one of business history's most dramatic upheavals during the digital revolution. Companies that dominated film photography for generations found themselves unprepared for fundamental changes in how images were captured, proc…</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Ipsen - Half year statement - 2025 06 30</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GLOBENEWSWIRE • 2025-07-07</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Half-year statement of IPSEN liquidity agreement with NATIXIS ODDO BHF  PARIS, 07 JULY 2025 - Ipsen (Euronext: IPN; ADR: IPSEY) announced today that...</a:t>
            </a:r>
          </a:p>
          <a:p>
            <a:pPr>
              <a:spcAft>
                <a:spcPts val="600"/>
              </a:spcAft>
            </a:pPr>
          </a:p>
          <a:p>
            <a:pPr>
              <a:spcAft>
                <a:spcPts val="600"/>
              </a:spcAft>
              <a:defRPr sz="1000">
                <a:latin typeface="Arial"/>
              </a:defRPr>
            </a:pPr>
            <a:r>
              <a:t>Source: GlobeNewswire | 2025-07-07</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Lynozyfic™ (linvoseltamab-gcpt) Receives FDA Accelerated Approval for Treatment of Relapsed or Refractory Multiple Myeloma</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GLOBENEWSWIRE • 2025-07-02</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TARRYTOWN, N.Y., July 02, 2025 (GLOBE NEWSWIRE) -- Regeneron Pharmaceuticals, Inc. (NASDAQ: REGN) today announced that the U.S. Food and Drug Administration (FDA) has granted accelerated approval for Lynozyfic™ (linvoseltamab-gcpt) to treat adult patients wit…</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