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JULY 26,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July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Chipotle customers are eating less beef — and going for this protein instead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BUSINESS INSIDER • 2025-07-24</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The chain's finance chief said customers who used to opt for steak and barbacoa proteins are "shifting a little bit more to chicken."</a:t>
            </a:r>
          </a:p>
          <a:p>
            <a:pPr>
              <a:spcAft>
                <a:spcPts val="400"/>
              </a:spcAft>
            </a:pPr>
          </a:p>
          <a:p>
            <a:pPr>
              <a:spcBef>
                <a:spcPts val="0"/>
              </a:spcBef>
              <a:spcAft>
                <a:spcPts val="400"/>
              </a:spcAft>
              <a:defRPr sz="1000">
                <a:latin typeface="Arial"/>
              </a:defRPr>
            </a:pPr>
            <a:r>
              <a:t>Source: Business Insider | 2025-07-24</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Trump aims to get rid of AI regulations and finance exports to win AI race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NPR • 2025-07-23</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President Trump says he wants to make sure the United States wins the artificial intelligence race. The White House says fewer regulations will help.</a:t>
            </a:r>
          </a:p>
          <a:p>
            <a:pPr>
              <a:spcAft>
                <a:spcPts val="400"/>
              </a:spcAft>
            </a:pPr>
          </a:p>
          <a:p>
            <a:pPr>
              <a:spcBef>
                <a:spcPts val="0"/>
              </a:spcBef>
              <a:spcAft>
                <a:spcPts val="400"/>
              </a:spcAft>
              <a:defRPr sz="1000">
                <a:latin typeface="Arial"/>
              </a:defRPr>
            </a:pPr>
            <a:r>
              <a:t>Source: NPR | 2025-07-23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No More Waiting: New Crypto Law Unlocks Cheaper, Faster Money for Everyone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GIZMODO.COM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The GENIUS Act gives stablecoins real legal backing, paving the way for instant payments, lower fees, and a safer digital dollar you can actually trust.</a:t>
            </a:r>
          </a:p>
          <a:p>
            <a:pPr>
              <a:spcAft>
                <a:spcPts val="400"/>
              </a:spcAft>
            </a:pPr>
          </a:p>
          <a:p>
            <a:pPr>
              <a:spcBef>
                <a:spcPts val="0"/>
              </a:spcBef>
              <a:spcAft>
                <a:spcPts val="400"/>
              </a:spcAft>
              <a:defRPr sz="1000">
                <a:latin typeface="Arial"/>
              </a:defRPr>
            </a:pPr>
            <a:r>
              <a:t>Source: Gizmodo.com | 2025-07-18</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Anthropic launches finance-specific Claude with built-in data connectors, higher limits and prompt libraries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VENTUREBEAT • 2025-07-15</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Anthropic is unveiling a financial sector-specific Claude version that will tackle data connectors and added rate limits for analysts.</a:t>
            </a:r>
          </a:p>
          <a:p>
            <a:pPr>
              <a:spcAft>
                <a:spcPts val="400"/>
              </a:spcAft>
            </a:pPr>
          </a:p>
          <a:p>
            <a:pPr>
              <a:spcBef>
                <a:spcPts val="0"/>
              </a:spcBef>
              <a:spcAft>
                <a:spcPts val="400"/>
              </a:spcAft>
              <a:defRPr sz="1000">
                <a:latin typeface="Arial"/>
              </a:defRPr>
            </a:pPr>
            <a:r>
              <a:t>Source: VentureBeat | 2025-07-15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Ring reintroduces video sharing with police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Ring has once again started letting police request footage from users. Axon, a law enforcement technology company and maker of TASER, announced in April that it’s partnering with Ring to allow customers to share “relevant video with law enforcement to help so…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Indiegogo is getting acquired by Gamefound, a board game crowdfunding company</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2025-07-24</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Indiegogo is being acquired by the board game crowdfunding platform Gamefound, which plans on “integrating Indiegogo’s global community of 38 million members with Gamefound’s state-of-the-art crowdfunding technology,” the companies announced this morning. Gam…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Delta Air Lines is using AI to set the maximum price you’re willing to pay</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Delta Air Lines is leaning into dynamic ticket pricing that uses artificial intelligence to individually determine the highest fee you’d willingly pay for flights, according to comments Fortune spotted in the company’s latest earnings call. Following a limite…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T-Mobile is bringing low-latency tech to 5G for the first time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2025-07-21</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Over the next few weeks, T-Mobile is expanding support for the L4S standard, which stands for “Low Latency, Low Loss, Scalable Throughput.” The technology helps high-priority internet packets move along with fewer delays, to make video calls and cloud games 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Releases Safari Technology Preview 224 With Bug Fixes and Performance Improvements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MACRUMORS • 2025-07-23</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Apple today released a new update for Safari Technology Preview, the experimental browser that was first introduced in March 2016. Apple designed ‌Safari Technology Preview‌ to allow users to test features that are planned for future release versions of the 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FINANCE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The Enshittification of American Power</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WIRED • 2025-07-15</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First Google and Facebook, then the world. Under Trump 2.0, US statecraft is starting to mimic the worst tendencies of Big Tech.</a:t>
            </a:r>
          </a:p>
          <a:p>
            <a:pPr>
              <a:spcAft>
                <a:spcPts val="400"/>
              </a:spcAft>
            </a:pPr>
          </a:p>
          <a:p>
            <a:pPr>
              <a:spcBef>
                <a:spcPts val="0"/>
              </a:spcBef>
              <a:spcAft>
                <a:spcPts val="400"/>
              </a:spcAft>
              <a:defRPr sz="1000">
                <a:latin typeface="Arial"/>
              </a:defRPr>
            </a:pPr>
            <a:r>
              <a:t>Source: Wired | 2025-07-15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