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WEEKLY MARKET INSIGHTS</a:t>
            </a:r>
          </a:p>
          <a:p>
            <a:pPr>
              <a:spcBef>
                <a:spcPts val="0"/>
              </a:spcBef>
              <a:spcAft>
                <a:spcPts val="0"/>
              </a:spcAft>
              <a:defRPr sz="1000">
                <a:solidFill>
                  <a:srgbClr val="6C757D"/>
                </a:solidFill>
                <a:latin typeface="Open Sans"/>
              </a:defRPr>
            </a:pPr>
            <a:r>
              <a:t>ISSUE • JULY 26, 2025</a:t>
            </a:r>
          </a:p>
        </p:txBody>
      </p:sp>
      <p:sp>
        <p:nvSpPr>
          <p:cNvPr id="4" name="TextBox 3"/>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July 26,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Chipotle customers are eating less beef — and going for this protein instead</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BUSINESS INSIDER • 2025-07-24</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A Chipotle exec said the chain is seeing more customers switch to lower-priced meats. Brandon Bell/Getty Images &lt;ul&gt;&lt;li&gt;At Chipotle, chicken is now the meat of choice over beef. &lt;/li&gt;&lt;li&gt;The chain's f… [+2456 chars].</a:t>
            </a:r>
          </a:p>
          <a:p>
            <a:pPr>
              <a:spcAft>
                <a:spcPts val="400"/>
              </a:spcAft>
            </a:pPr>
          </a:p>
          <a:p>
            <a:pPr>
              <a:spcBef>
                <a:spcPts val="0"/>
              </a:spcBef>
              <a:spcAft>
                <a:spcPts val="400"/>
              </a:spcAft>
              <a:defRPr sz="1000">
                <a:latin typeface="Arial"/>
              </a:defRPr>
            </a:pPr>
            <a:r>
              <a:t>Source: Business Insider | 2025-07-24</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Trump aims to get rid of AI regulations and finance exports to win AI race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NPR • 2025-07-23</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The Trump White House intends to get rid of regulations that artificial intelligence developers see as hindering innovation including measures related to boosting diversity, equity and inclusion, and… [+1602 chars].</a:t>
            </a:r>
          </a:p>
          <a:p>
            <a:pPr>
              <a:spcAft>
                <a:spcPts val="400"/>
              </a:spcAft>
            </a:pPr>
          </a:p>
          <a:p>
            <a:pPr>
              <a:spcBef>
                <a:spcPts val="0"/>
              </a:spcBef>
              <a:spcAft>
                <a:spcPts val="400"/>
              </a:spcAft>
              <a:defRPr sz="1000">
                <a:latin typeface="Arial"/>
              </a:defRPr>
            </a:pPr>
            <a:r>
              <a:t>Source: NPR | 2025-07-23</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No More Waiting: New Crypto Law Unlocks Cheaper, Faster Money for Everyone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GIZMODO.COM • 2025-07-18</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For more than a decade, cryptocurrency lived in legal limbo. It was too weird to regulate, too volatile to trust, and too new for Washington to take seriously. That just changed. House of R… [+3321 chars].</a:t>
            </a:r>
          </a:p>
          <a:p>
            <a:pPr>
              <a:spcAft>
                <a:spcPts val="400"/>
              </a:spcAft>
            </a:pPr>
          </a:p>
          <a:p>
            <a:pPr>
              <a:spcBef>
                <a:spcPts val="0"/>
              </a:spcBef>
              <a:spcAft>
                <a:spcPts val="400"/>
              </a:spcAft>
              <a:defRPr sz="1000">
                <a:latin typeface="Arial"/>
              </a:defRPr>
            </a:pPr>
            <a:r>
              <a:t>Source: Gizmodo.com | 2025-07-18</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Anthropic launches finance-specific Claude with built-in data connectors, higher limits and prompt libraries</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VENTUREBEAT • 2025-07-15</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Want smarter insights in your inbox. Sign up for our weekly newsletters to get only what matters to enterprise AI, data, and security leaders. Subscribe Now As some regulated enterprises cautiously e… [+5108 chars].</a:t>
            </a:r>
          </a:p>
          <a:p>
            <a:pPr>
              <a:spcAft>
                <a:spcPts val="400"/>
              </a:spcAft>
            </a:pPr>
          </a:p>
          <a:p>
            <a:pPr>
              <a:spcBef>
                <a:spcPts val="0"/>
              </a:spcBef>
              <a:spcAft>
                <a:spcPts val="400"/>
              </a:spcAft>
              <a:defRPr sz="1000">
                <a:latin typeface="Arial"/>
              </a:defRPr>
            </a:pPr>
            <a:r>
              <a:t>Source: VentureBeat | 2025-07-15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Ring reintroduces video sharing with police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THE VERGE • 2025-07-18</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Ring has once again started letting police request footage from users. Axon, a law enforcement technology company and maker of TASER, announced in April that it’s partnering with Ring to allow customers to share “relevant video with law enforcement to help so…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Indiegogo is getting acquired by Gamefound, a board game crowdfunding company</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THE VERGE • 2025-07-24</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Indiegogo is being acquired by the board game crowdfunding platform Gamefound, which plans on “integrating Indiegogo’s global community of 38 million members with Gamefound’s state-of-the-art crowdfunding technology,” the companies announced this morning. Gam…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Delta Air Lines is using AI to set the maximum price you’re willing to pay</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THE VERGE • 2025-07-18</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Delta Air Lines is leaning into dynamic ticket pricing that uses artificial intelligence to individually determine the highest fee you’d willingly pay for flights, according to comments Fortune spotted in the company’s latest earnings call. Following a limite…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T-Mobile is bringing low-latency tech to 5G for the first time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THE VERGE • 2025-07-21</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Over the next few weeks, T-Mobile is expanding support for the L4S standard, which stands for “Low Latency, Low Loss, Scalable Throughput.” The technology helps high-priority internet packets move along with fewer delays, to make video calls and cloud games 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Apple Releases Safari Technology Preview 224 With Bug Fixes and Performance Improvements</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MACRUMORS • 2025-07-23</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Apple today released a new update for Safari Technology Preview, the experimental browser that was first introduced in March 2016. Apple designed ‌Safari Technology Preview‌ to allow users to test features that are planned for future release versions of the 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FINANCE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The Enshittification of American Power</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WIRED • 2025-07-15</a:t>
            </a:r>
          </a:p>
        </p:txBody>
      </p:sp>
      <p:sp>
        <p:nvSpPr>
          <p:cNvPr id="6" name="TextBox 5"/>
          <p:cNvSpPr txBox="1"/>
          <p:nvPr/>
        </p:nvSpPr>
        <p:spPr>
          <a:xfrm>
            <a:off x="609600" y="2260600"/>
            <a:ext cx="10668000" cy="190500"/>
          </a:xfrm>
          <a:prstGeom prst="rect">
            <a:avLst/>
          </a:prstGeom>
          <a:noFill/>
        </p:spPr>
        <p:txBody>
          <a:bodyPr wrap="none">
            <a:spAutoFit/>
          </a:bodyPr>
          <a:lstStyle/>
          <a:p>
            <a:pPr>
              <a:spcAft>
                <a:spcPts val="200"/>
              </a:spcAft>
              <a:defRPr sz="900" b="1">
                <a:solidFill>
                  <a:srgbClr val="646464"/>
                </a:solidFill>
                <a:latin typeface="Arial"/>
              </a:defRPr>
            </a:pPr>
            <a:r>
              <a:t>SUMMARY</a:t>
            </a:r>
          </a:p>
        </p:txBody>
      </p:sp>
      <p:sp>
        <p:nvSpPr>
          <p:cNvPr id="7" name="TextBox 6"/>
          <p:cNvSpPr txBox="1"/>
          <p:nvPr/>
        </p:nvSpPr>
        <p:spPr>
          <a:xfrm>
            <a:off x="609600" y="2451100"/>
            <a:ext cx="10668000" cy="2214880"/>
          </a:xfrm>
          <a:prstGeom prst="rect">
            <a:avLst/>
          </a:prstGeom>
          <a:noFill/>
        </p:spPr>
        <p:txBody>
          <a:bodyPr wrap="square">
            <a:spAutoFit/>
          </a:bodyPr>
          <a:lstStyle/>
          <a:p/>
          <a:p>
            <a:pPr>
              <a:spcBef>
                <a:spcPts val="0"/>
              </a:spcBef>
              <a:spcAft>
                <a:spcPts val="400"/>
              </a:spcAft>
              <a:defRPr sz="1000">
                <a:latin typeface="Arial"/>
              </a:defRPr>
            </a:pPr>
            <a:r>
              <a:t>For decades, allies of the United States lived comfortably amid the sprawl of American hegemony. They constructed their financial institutions, communications systems, and national defense on top of … [+3359 chars].</a:t>
            </a:r>
          </a:p>
          <a:p>
            <a:pPr>
              <a:spcAft>
                <a:spcPts val="400"/>
              </a:spcAft>
            </a:pPr>
          </a:p>
          <a:p>
            <a:pPr>
              <a:spcBef>
                <a:spcPts val="0"/>
              </a:spcBef>
              <a:spcAft>
                <a:spcPts val="400"/>
              </a:spcAft>
              <a:defRPr sz="1000">
                <a:latin typeface="Arial"/>
              </a:defRPr>
            </a:pPr>
            <a:r>
              <a:t>Source: Wired | 2025-07-15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