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Sector Newsletter -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June 26,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sample newsletter. The full version will include:</a:t>
            </a:r>
          </a:p>
          <a:p/>
          <a:p>
            <a:r>
              <a:t>• Latest news and updates</a:t>
            </a:r>
          </a:p>
          <a:p>
            <a:r>
              <a:t>• Market analysis</a:t>
            </a:r>
          </a:p>
          <a:p>
            <a:r>
              <a:t>• Key insights and trends</a:t>
            </a:r>
          </a:p>
          <a:p>
            <a:r>
              <a:t>• Upcoming events and opportunities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Thank You!</a:t>
            </a:r>
          </a:p>
          <a:p>
            <a:pPr>
              <a:defRPr sz="2400"/>
            </a:pPr>
            <a:r>
              <a:t>For more information, please contact 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