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/>
            </a:pPr>
            <a:r>
              <a:t>Weekly Market Insights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/>
            </a:pPr>
            <a:r>
              <a:t>📰 Generated on June 27, 2025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743200"/>
            <a:ext cx="1033272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 b="1"/>
            </a:pPr>
            <a:r>
              <a:t>Covering Sectors:</a:t>
            </a:r>
          </a:p>
          <a:p>
            <a:pPr>
              <a:spcAft>
                <a:spcPts val="1200"/>
              </a:spcAft>
              <a:defRPr sz="1600"/>
            </a:pPr>
            <a:r>
              <a:t>🔌 Semiconductors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 b="1">
                <a:solidFill>
                  <a:srgbClr val="3B5998"/>
                </a:solidFill>
              </a:defRPr>
            </a:pPr>
            <a:r>
              <a:t>EXECUTIVE SUMMARY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005840"/>
            <a:ext cx="10972800" cy="91440"/>
          </a:xfrm>
          <a:prstGeom prst="rect">
            <a:avLst/>
          </a:prstGeom>
          <a:solidFill>
            <a:srgbClr val="3B599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914400" y="1371600"/>
            <a:ext cx="10058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200"/>
              </a:spcAft>
              <a:defRPr sz="2000" b="1"/>
            </a:pPr>
            <a:r>
              <a:t>📊 Market Overview</a:t>
            </a:r>
          </a:p>
          <a:p>
            <a:pPr>
              <a:defRPr sz="1400"/>
            </a:pPr>
            <a:r>
              <a:t>• Comprehensive analysis of 1 key sectors</a:t>
            </a:r>
          </a:p>
          <a:p>
            <a:pPr>
              <a:defRPr sz="1400"/>
            </a:pPr>
            <a:r>
              <a:t>• 0 articles analyzed</a:t>
            </a:r>
          </a:p>
          <a:p>
            <a:br/>
            <a:pPr>
              <a:spcBef>
                <a:spcPts val="2000"/>
              </a:spcBef>
              <a:spcAft>
                <a:spcPts val="1200"/>
              </a:spcAft>
              <a:defRPr sz="2000" b="1"/>
            </a:pPr>
            <a:r>
              <a:t>🔍 Sector Highlights</a:t>
            </a:r>
          </a:p>
          <a:p>
            <a:pPr>
              <a:defRPr sz="1400" b="1"/>
            </a:pPr>
            <a:r>
              <a:t>🔌 Semiconductors:</a:t>
            </a:r>
          </a:p>
          <a:p>
            <a:pPr lvl="1">
              <a:spcAft>
                <a:spcPts val="800"/>
              </a:spcAft>
              <a:defRPr sz="1200"/>
            </a:pPr>
            <a:r>
              <a:t>Latest developments in semiconductor technology, chip manufacturing, and industry trends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Review the latest market trends</a:t>
            </a:r>
          </a:p>
          <a:p>
            <a:r>
              <a:t>• Consider the impact on your portfolio</a:t>
            </a:r>
          </a:p>
          <a:p>
            <a:r>
              <a:t>• Stay tuned for our next update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