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Weekly Market Insights</a:t>
            </a:r>
          </a:p>
        </p:txBody>
      </p:sp>
      <p:sp>
        <p:nvSpPr>
          <p:cNvPr id="3" name="Subtitle 2"/>
          <p:cNvSpPr>
            <a:spLocks noGrp="1"/>
          </p:cNvSpPr>
          <p:nvPr>
            <p:ph type="subTitle" idx="1"/>
          </p:nvPr>
        </p:nvSpPr>
        <p:spPr/>
        <p:txBody>
          <a:bodyPr/>
          <a:lstStyle/>
          <a:p>
            <a:r>
              <a:t>Generated on June 26, 2025</a:t>
            </a:r>
          </a:p>
          <a:p>
            <a:r>
              <a:t>Sectors: Technology, Finance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Finance - Word Cloud</a:t>
            </a:r>
          </a:p>
        </p:txBody>
      </p:sp>
      <p:pic>
        <p:nvPicPr>
          <p:cNvPr id="3" name="Picture 2" descr="wordcloud_finance.png"/>
          <p:cNvPicPr>
            <a:picLocks noChangeAspect="1"/>
          </p:cNvPicPr>
          <p:nvPr/>
        </p:nvPicPr>
        <p:blipFill>
          <a:blip r:embed="rId2"/>
          <a:stretch>
            <a:fillRect/>
          </a:stretch>
        </p:blipFill>
        <p:spPr>
          <a:xfrm>
            <a:off x="914400" y="1371600"/>
            <a:ext cx="9144000" cy="45720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Trump's signature policy bill is facing trouble on multiple fronts in the Senate</a:t>
            </a:r>
          </a:p>
        </p:txBody>
      </p:sp>
      <p:sp>
        <p:nvSpPr>
          <p:cNvPr id="3" name="Content Placeholder 2"/>
          <p:cNvSpPr>
            <a:spLocks noGrp="1"/>
          </p:cNvSpPr>
          <p:nvPr>
            <p:ph idx="1"/>
          </p:nvPr>
        </p:nvSpPr>
        <p:spPr/>
        <p:txBody>
          <a:bodyPr/>
          <a:lstStyle/>
          <a:p>
            <a:r>
              <a:t>Source: NPR</a:t>
            </a:r>
          </a:p>
          <a:p>
            <a:r>
              <a:t>                    Published: June 25, 2025</a:t>
            </a:r>
          </a:p>
          <a:p>
            <a:r>
              <a:t>                    </a:t>
            </a:r>
          </a:p>
          <a:p>
            <a:r>
              <a:t>                    While Senate leaders have made several significant changes to the bill in recent days, the issue of funding for rural hospitals has emerged as a major roadblock.</a:t>
            </a:r>
          </a:p>
          <a:p>
            <a:r>
              <a:t>                    </a:t>
            </a:r>
          </a:p>
          <a:p>
            <a:r>
              <a:t>                    Senate Republicans are racing the clock, trying to meet President Trump's demand that they pass his domestic agenda bill by July 4th as they work to resolve major sticking points inside the GOP confe… [+7362 chars]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Divided Fed proposes rule to ease capital requirements for big Wall Street banks - CNBC</a:t>
            </a:r>
          </a:p>
        </p:txBody>
      </p:sp>
      <p:sp>
        <p:nvSpPr>
          <p:cNvPr id="3" name="Content Placeholder 2"/>
          <p:cNvSpPr>
            <a:spLocks noGrp="1"/>
          </p:cNvSpPr>
          <p:nvPr>
            <p:ph idx="1"/>
          </p:nvPr>
        </p:nvSpPr>
        <p:spPr/>
        <p:txBody>
          <a:bodyPr/>
          <a:lstStyle/>
          <a:p>
            <a:r>
              <a:t>Source: Slashdot.org</a:t>
            </a:r>
          </a:p>
          <a:p>
            <a:r>
              <a:t>                    Published: June 25, 2025</a:t>
            </a:r>
          </a:p>
          <a:p>
            <a:r>
              <a:t>                    </a:t>
            </a:r>
          </a:p>
          <a:p>
            <a:r>
              <a:t>                    Divided Fed proposes rule to ease capital requirements for big Wall Street banksCNBC Fed kicks off effort to ease bank leverage rulesReuters Big banks are closer to getting one of biggest regulatory rollbacks since 2008Yahoo Finance Federal Reserve Releases P…</a:t>
            </a:r>
          </a:p>
          <a:p>
            <a:r>
              <a:t>                    </a:t>
            </a:r>
          </a:p>
          <a:p>
            <a:r>
              <a:t>                    The Fine Print: The following comments are owned by whoever posted them. We are not responsible for them in any way.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Money blog: Pound at near four-year high against dollar - which could be good news for shoppers</a:t>
            </a:r>
          </a:p>
        </p:txBody>
      </p:sp>
      <p:sp>
        <p:nvSpPr>
          <p:cNvPr id="3" name="Content Placeholder 2"/>
          <p:cNvSpPr>
            <a:spLocks noGrp="1"/>
          </p:cNvSpPr>
          <p:nvPr>
            <p:ph idx="1"/>
          </p:nvPr>
        </p:nvSpPr>
        <p:spPr/>
        <p:txBody>
          <a:bodyPr/>
          <a:lstStyle/>
          <a:p>
            <a:r>
              <a:t>Source: Sky News</a:t>
            </a:r>
          </a:p>
          <a:p>
            <a:r>
              <a:t>                    Published: June 26, 2025</a:t>
            </a:r>
          </a:p>
          <a:p>
            <a:r>
              <a:t>                    </a:t>
            </a:r>
          </a:p>
          <a:p>
            <a:r>
              <a:t>                    Welcome to the Money blog, Sky News' personal finance and consumer hub. Today: our weekly Cheap Eats feature, in which a top chef tells us his most controversial opinion. And good mortgage news from Nationwide. Sign up below for our Money newsletter before the next edition on Friday.</a:t>
            </a:r>
          </a:p>
          <a:p>
            <a:r>
              <a:t>                    </a:t>
            </a:r>
          </a:p>
          <a:p>
            <a:r>
              <a:t>                    Sign up to Money newsletter for exclusive tips, features and sneak previews</a:t>
            </a:r>
          </a:p>
          <a:p>
            <a:r>
              <a:t>Our Money newsletter brings the kind of content you enjoy in the Money blog directly to your inbox every Friday.</a:t>
            </a:r>
          </a:p>
          <a:p>
            <a:r>
              <a:t>Subscribers get top tips and exclusive content, with digestib... [401 chars]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Money blog: Nationwide changes mortgage rules to help first time buyers afford new builds</a:t>
            </a:r>
          </a:p>
        </p:txBody>
      </p:sp>
      <p:sp>
        <p:nvSpPr>
          <p:cNvPr id="3" name="Content Placeholder 2"/>
          <p:cNvSpPr>
            <a:spLocks noGrp="1"/>
          </p:cNvSpPr>
          <p:nvPr>
            <p:ph idx="1"/>
          </p:nvPr>
        </p:nvSpPr>
        <p:spPr/>
        <p:txBody>
          <a:bodyPr/>
          <a:lstStyle/>
          <a:p>
            <a:r>
              <a:t>Source: Sky News</a:t>
            </a:r>
          </a:p>
          <a:p>
            <a:r>
              <a:t>                    Published: June 26, 2025</a:t>
            </a:r>
          </a:p>
          <a:p>
            <a:r>
              <a:t>                    </a:t>
            </a:r>
          </a:p>
          <a:p>
            <a:r>
              <a:t>                    Welcome to the Money blog, Sky News' personal finance and consumer hub. Today: our weekly Cheap Eats feature, in which a top chef tells us his most controversial opinion. And good mortgage news from Nationwide. Sign up below for our Money newsletter before the next edition on Friday.</a:t>
            </a:r>
          </a:p>
          <a:p>
            <a:r>
              <a:t>                    </a:t>
            </a:r>
          </a:p>
          <a:p>
            <a:r>
              <a:t>                    Top TV chef on why you should pay for your meals out in advance</a:t>
            </a:r>
          </a:p>
          <a:p>
            <a:r>
              <a:t>Every Thursday, our Money blog team interviews chefs from around the UK, hearing about their cheap food hacks and more. This week, we chat to Mike Reid, renowned TV chef and "Aussie Beef... [5370 chars]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Insights &amp; Next Steps</a:t>
            </a:r>
          </a:p>
        </p:txBody>
      </p:sp>
      <p:sp>
        <p:nvSpPr>
          <p:cNvPr id="3" name="Content Placeholder 2"/>
          <p:cNvSpPr>
            <a:spLocks noGrp="1"/>
          </p:cNvSpPr>
          <p:nvPr>
            <p:ph idx="1"/>
          </p:nvPr>
        </p:nvSpPr>
        <p:spPr/>
        <p:txBody>
          <a:bodyPr/>
          <a:lstStyle/>
          <a:p>
            <a:r>
              <a:t>• Review the latest market trends</a:t>
            </a:r>
          </a:p>
          <a:p>
            <a:r>
              <a:t>• Consider the impact on your portfolio</a:t>
            </a:r>
          </a:p>
          <a:p>
            <a:r>
              <a:t>• Stay tuned for our next update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Executive Summary</a:t>
            </a:r>
          </a:p>
        </p:txBody>
      </p:sp>
      <p:sp>
        <p:nvSpPr>
          <p:cNvPr id="3" name="Content Placeholder 2"/>
          <p:cNvSpPr>
            <a:spLocks noGrp="1"/>
          </p:cNvSpPr>
          <p:nvPr>
            <p:ph idx="1"/>
          </p:nvPr>
        </p:nvSpPr>
        <p:spPr/>
        <p:txBody>
          <a:bodyPr/>
          <a:lstStyle/>
          <a:p>
            <a:r>
              <a:t>• Latest updates from 2 key sectors</a:t>
            </a:r>
          </a:p>
          <a:p>
            <a:r>
              <a:t>• 8 articles analyzed</a:t>
            </a:r>
          </a:p>
          <a:p>
            <a:r>
              <a:t>• Key trends and insights for decision makers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Technology Sector Update</a:t>
            </a:r>
          </a:p>
        </p:txBody>
      </p:sp>
      <p:sp>
        <p:nvSpPr>
          <p:cNvPr id="3" name="Content Placeholder 2"/>
          <p:cNvSpPr>
            <a:spLocks noGrp="1"/>
          </p:cNvSpPr>
          <p:nvPr>
            <p:ph idx="1"/>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Technology - Word Cloud</a:t>
            </a:r>
          </a:p>
        </p:txBody>
      </p:sp>
      <p:pic>
        <p:nvPicPr>
          <p:cNvPr id="3" name="Picture 2" descr="wordcloud_technology.png"/>
          <p:cNvPicPr>
            <a:picLocks noChangeAspect="1"/>
          </p:cNvPicPr>
          <p:nvPr/>
        </p:nvPicPr>
        <p:blipFill>
          <a:blip r:embed="rId2"/>
          <a:stretch>
            <a:fillRect/>
          </a:stretch>
        </p:blipFill>
        <p:spPr>
          <a:xfrm>
            <a:off x="914400" y="1371600"/>
            <a:ext cx="9144000" cy="45720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Reese Witherspoon announces speaking tour, NYC show. Get tickets today</a:t>
            </a:r>
          </a:p>
        </p:txBody>
      </p:sp>
      <p:sp>
        <p:nvSpPr>
          <p:cNvPr id="3" name="Content Placeholder 2"/>
          <p:cNvSpPr>
            <a:spLocks noGrp="1"/>
          </p:cNvSpPr>
          <p:nvPr>
            <p:ph idx="1"/>
          </p:nvPr>
        </p:nvSpPr>
        <p:spPr/>
        <p:txBody>
          <a:bodyPr/>
          <a:lstStyle/>
          <a:p>
            <a:r>
              <a:t>Source: New York Post</a:t>
            </a:r>
          </a:p>
          <a:p>
            <a:r>
              <a:t>                    Published: June 25, 2025</a:t>
            </a:r>
          </a:p>
          <a:p>
            <a:r>
              <a:t>                    </a:t>
            </a:r>
          </a:p>
          <a:p>
            <a:r>
              <a:t>                    The Oscar winner will take the stage to chat about her new thriller novel at Town Hall on Oct. 13.</a:t>
            </a:r>
          </a:p>
          <a:p>
            <a:r>
              <a:t>                    </a:t>
            </a:r>
          </a:p>
          <a:p>
            <a:r>
              <a:t>                    Vivid Seats is the New York Post's official ticketing partner. We may receive revenue from this partnership for sharing this content and/or when you make a purchase. Featured pricing is subject to ch… [+4013 chars]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Show HN: I built a cloud on my own ASN w real 1:1 compute to fight the cartels</a:t>
            </a:r>
          </a:p>
        </p:txBody>
      </p:sp>
      <p:sp>
        <p:nvSpPr>
          <p:cNvPr id="3" name="Content Placeholder 2"/>
          <p:cNvSpPr>
            <a:spLocks noGrp="1"/>
          </p:cNvSpPr>
          <p:nvPr>
            <p:ph idx="1"/>
          </p:nvPr>
        </p:nvSpPr>
        <p:spPr/>
        <p:txBody>
          <a:bodyPr/>
          <a:lstStyle/>
          <a:p>
            <a:r>
              <a:t>Source: Infuze.cloud</a:t>
            </a:r>
          </a:p>
          <a:p>
            <a:r>
              <a:t>                    Published: June 25, 2025</a:t>
            </a:r>
          </a:p>
          <a:p>
            <a:r>
              <a:t>                    </a:t>
            </a:r>
          </a:p>
          <a:p>
            <a:r>
              <a:t>                    Sup HN</a:t>
            </a:r>
          </a:p>
          <a:p>
            <a:r>
              <a:t>I'm MX, a solo founder building Infuze Cloud, launching as a beta today.I started this project because I was tired of a long list of reasons why the cartels are ridiculous that I shall not dwell on for too long here because I had to rewrite this twice …</a:t>
            </a:r>
          </a:p>
          <a:p>
            <a:r>
              <a:t>                    </a:t>
            </a:r>
          </a:p>
          <a:p>
            <a:r>
              <a:t>                    Managed Databases_x000D_</a:t>
            </a:r>
          </a:p>
          <a:p>
            <a:r>
              <a:t>Fully managed database services including PostgreSQL, MySQL, MongoDB, and Redis with automated backups and scaling.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Iceland announce major change at checkouts as part of crackdown</a:t>
            </a:r>
          </a:p>
        </p:txBody>
      </p:sp>
      <p:sp>
        <p:nvSpPr>
          <p:cNvPr id="3" name="Content Placeholder 2"/>
          <p:cNvSpPr>
            <a:spLocks noGrp="1"/>
          </p:cNvSpPr>
          <p:nvPr>
            <p:ph idx="1"/>
          </p:nvPr>
        </p:nvSpPr>
        <p:spPr/>
        <p:txBody>
          <a:bodyPr/>
          <a:lstStyle/>
          <a:p>
            <a:r>
              <a:t>Source: Manchester Evening News</a:t>
            </a:r>
          </a:p>
          <a:p>
            <a:r>
              <a:t>                    Published: June 26, 2025</a:t>
            </a:r>
          </a:p>
          <a:p>
            <a:r>
              <a:t>                    </a:t>
            </a:r>
          </a:p>
          <a:p>
            <a:r>
              <a:t>                    Another major British supermarket rolled out the new piece of technology earlier this year</a:t>
            </a:r>
          </a:p>
          <a:p>
            <a:r>
              <a:t>                    </a:t>
            </a:r>
          </a:p>
          <a:p>
            <a:r>
              <a:t>                    Iceland announce major change at checkouts as part of crackdown</a:t>
            </a:r>
          </a:p>
          <a:p>
            <a:r>
              <a:t>Another major British supermarket rolled out the new piece of technology earlier this year</a:t>
            </a:r>
          </a:p>
          <a:p>
            <a:r>
              <a:t>The Iceland store in Williamson Square in Liverpool. (Image: Andrew Teebay/Liverpool Echo )</a:t>
            </a:r>
          </a:p>
          <a:p>
            <a:r>
              <a:t>Ice... [2997 chars]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smart tech is supporting health on the home front</a:t>
            </a:r>
          </a:p>
        </p:txBody>
      </p:sp>
      <p:sp>
        <p:nvSpPr>
          <p:cNvPr id="3" name="Content Placeholder 2"/>
          <p:cNvSpPr>
            <a:spLocks noGrp="1"/>
          </p:cNvSpPr>
          <p:nvPr>
            <p:ph idx="1"/>
          </p:nvPr>
        </p:nvSpPr>
        <p:spPr/>
        <p:txBody>
          <a:bodyPr/>
          <a:lstStyle/>
          <a:p>
            <a:r>
              <a:t>Source: The Globe and Mail</a:t>
            </a:r>
          </a:p>
          <a:p>
            <a:r>
              <a:t>                    Published: June 26, 2025</a:t>
            </a:r>
          </a:p>
          <a:p>
            <a:r>
              <a:t>                    </a:t>
            </a:r>
          </a:p>
          <a:p>
            <a:r>
              <a:t>                    Smart-home technology – from wellness lighting to digital locks – has evolved beyond convenience to help improve health and emotional well-being</a:t>
            </a:r>
          </a:p>
          <a:p>
            <a:r>
              <a:t>                    </a:t>
            </a:r>
          </a:p>
          <a:p>
            <a:r>
              <a:t>                    Open this photo in gallery: Solomon Siegel’s home in Victoria has a smart-light network that mimics the day-to-night light sequence, aligning with the body’s circadian rhythm to support better sleep and energy.Chad Hipolito</a:t>
            </a:r>
          </a:p>
          <a:p>
            <a:r>
              <a:t>Victoria restaurateur, rea... [6782 chars]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Finance Sector Update</a:t>
            </a:r>
          </a:p>
        </p:txBody>
      </p:sp>
      <p:sp>
        <p:nvSpPr>
          <p:cNvPr id="3" name="Content Placeholder 2"/>
          <p:cNvSpPr>
            <a:spLocks noGrp="1"/>
          </p:cNvSpPr>
          <p:nvPr>
            <p:ph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