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Weekly Market Insights</a:t>
            </a:r>
          </a:p>
        </p:txBody>
      </p:sp>
      <p:sp>
        <p:nvSpPr>
          <p:cNvPr id="3" name="Subtitle 2"/>
          <p:cNvSpPr>
            <a:spLocks noGrp="1"/>
          </p:cNvSpPr>
          <p:nvPr>
            <p:ph type="subTitle" idx="1"/>
          </p:nvPr>
        </p:nvSpPr>
        <p:spPr/>
        <p:txBody>
          <a:bodyPr/>
          <a:lstStyle/>
          <a:p>
            <a:r>
              <a:t>Generated on June 26, 2025</a:t>
            </a:r>
          </a:p>
          <a:p>
            <a:r>
              <a:t>Sectors: Technology, Finance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 Word Cloud</a:t>
            </a:r>
          </a:p>
        </p:txBody>
      </p:sp>
      <p:pic>
        <p:nvPicPr>
          <p:cNvPr id="3" name="Picture 2" descr="wordcloud_finance.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much will a $20,000 2-year CD account earn if opened now?</a:t>
            </a:r>
          </a:p>
        </p:txBody>
      </p:sp>
      <p:sp>
        <p:nvSpPr>
          <p:cNvPr id="3" name="Content Placeholder 2"/>
          <p:cNvSpPr>
            <a:spLocks noGrp="1"/>
          </p:cNvSpPr>
          <p:nvPr>
            <p:ph idx="1"/>
          </p:nvPr>
        </p:nvSpPr>
        <p:spPr/>
        <p:txBody>
          <a:bodyPr/>
          <a:lstStyle/>
          <a:p>
            <a:r>
              <a:t>Source: CBS News</a:t>
            </a:r>
          </a:p>
          <a:p>
            <a:r>
              <a:t>                    Published: June 25, 2025</a:t>
            </a:r>
          </a:p>
          <a:p>
            <a:r>
              <a:t>                    </a:t>
            </a:r>
          </a:p>
          <a:p>
            <a:r>
              <a:t>                    It may take time to earn interest on a $20,000 2-year CD account but the returns could be well worth waiting for.</a:t>
            </a:r>
          </a:p>
          <a:p>
            <a:r>
              <a:t>                    </a:t>
            </a:r>
          </a:p>
          <a:p>
            <a:r>
              <a:t>                    Savers can earn a significant amount of interest by depositing $20,000 into a 2-year CD this summer._x000D_</a:t>
            </a:r>
          </a:p>
          <a:p>
            <a:r>
              <a:t>Yevgen Romanenko/Getty Images_x000D_</a:t>
            </a:r>
          </a:p>
          <a:p>
            <a:r>
              <a:t>Depositing money into a certificate of deposit (CD) account will r… [+4142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Fengate Asset Management and Tilbury Properties break ground on new P3 student residence</a:t>
            </a:r>
          </a:p>
        </p:txBody>
      </p:sp>
      <p:sp>
        <p:nvSpPr>
          <p:cNvPr id="3" name="Content Placeholder 2"/>
          <p:cNvSpPr>
            <a:spLocks noGrp="1"/>
          </p:cNvSpPr>
          <p:nvPr>
            <p:ph idx="1"/>
          </p:nvPr>
        </p:nvSpPr>
        <p:spPr/>
        <p:txBody>
          <a:bodyPr/>
          <a:lstStyle/>
          <a:p>
            <a:r>
              <a:t>Source: Financial Post</a:t>
            </a:r>
          </a:p>
          <a:p>
            <a:r>
              <a:t>                    Published: June 25, 2025</a:t>
            </a:r>
          </a:p>
          <a:p>
            <a:r>
              <a:t>                    </a:t>
            </a:r>
          </a:p>
          <a:p>
            <a:r>
              <a:t>                    SARNIA, Ontario, June 25, 2025 (GLOBE NEWSWIRE) — Fengate Asset Management (Fengate), in partnership with Tilbury Properties (Tilbury), broke ground today on the new Lambton College student residence in Sarnia, marking the official start of construction. Feng…</a:t>
            </a:r>
          </a:p>
          <a:p>
            <a:r>
              <a:t>                    </a:t>
            </a:r>
          </a:p>
          <a:p>
            <a:r>
              <a:t>                    SARNIA, Ontario, June 25, 2025 (GLOBE NEWSWIRE) Fengate Asset Management (Fengate), in partnership with Tilbury Properties (Tilbury), broke ground today on the new Lambton College student residence i… [+5017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Money blog: Pound at near four-year high against dollar - which could be good news for shoppers</a:t>
            </a:r>
          </a:p>
        </p:txBody>
      </p:sp>
      <p:sp>
        <p:nvSpPr>
          <p:cNvPr id="3" name="Content Placeholder 2"/>
          <p:cNvSpPr>
            <a:spLocks noGrp="1"/>
          </p:cNvSpPr>
          <p:nvPr>
            <p:ph idx="1"/>
          </p:nvPr>
        </p:nvSpPr>
        <p:spPr/>
        <p:txBody>
          <a:bodyPr/>
          <a:lstStyle/>
          <a:p>
            <a:r>
              <a:t>Source: Sky News</a:t>
            </a:r>
          </a:p>
          <a:p>
            <a:r>
              <a:t>                    Published: June 26, 2025</a:t>
            </a:r>
          </a:p>
          <a:p>
            <a:r>
              <a:t>                    </a:t>
            </a:r>
          </a:p>
          <a:p>
            <a:r>
              <a:t>                    Welcome to the Money blog, Sky News' personal finance and consumer hub. Today: our weekly Cheap Eats feature, in which a top chef tells us his most controversial opinion. And good mortgage news from Nationwide. Sign up below for our Money newsletter before the next edition on Friday.</a:t>
            </a:r>
          </a:p>
          <a:p>
            <a:r>
              <a:t>                    </a:t>
            </a:r>
          </a:p>
          <a:p>
            <a:r>
              <a:t>                    Sign up to Money newsletter for exclusive tips, features and sneak previews</a:t>
            </a:r>
          </a:p>
          <a:p>
            <a:r>
              <a:t>Our Money newsletter brings the kind of content you enjoy in the Money blog directly to your inbox every Friday.</a:t>
            </a:r>
          </a:p>
          <a:p>
            <a:r>
              <a:t>Subscribers get top tips and exclusive content, with digestib... [401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Money blog: Nationwide changes mortgage rules to help first time buyers afford new builds</a:t>
            </a:r>
          </a:p>
        </p:txBody>
      </p:sp>
      <p:sp>
        <p:nvSpPr>
          <p:cNvPr id="3" name="Content Placeholder 2"/>
          <p:cNvSpPr>
            <a:spLocks noGrp="1"/>
          </p:cNvSpPr>
          <p:nvPr>
            <p:ph idx="1"/>
          </p:nvPr>
        </p:nvSpPr>
        <p:spPr/>
        <p:txBody>
          <a:bodyPr/>
          <a:lstStyle/>
          <a:p>
            <a:r>
              <a:t>Source: Sky News</a:t>
            </a:r>
          </a:p>
          <a:p>
            <a:r>
              <a:t>                    Published: June 26, 2025</a:t>
            </a:r>
          </a:p>
          <a:p>
            <a:r>
              <a:t>                    </a:t>
            </a:r>
          </a:p>
          <a:p>
            <a:r>
              <a:t>                    Welcome to the Money blog, Sky News' personal finance and consumer hub. Today: our weekly Cheap Eats feature, in which a top chef tells us his most controversial opinion. And good mortgage news from Nationwide. Sign up below for our Money newsletter before the next edition on Friday.</a:t>
            </a:r>
          </a:p>
          <a:p>
            <a:r>
              <a:t>                    </a:t>
            </a:r>
          </a:p>
          <a:p>
            <a:r>
              <a:t>                    Top TV chef on why you should pay for your meals out in advance</a:t>
            </a:r>
          </a:p>
          <a:p>
            <a:r>
              <a:t>Every Thursday, our Money blog team interviews chefs from around the UK, hearing about their cheap food hacks and more. This week, we chat to Mike Reid, renowned TV chef and "Aussie Beef... [5370 chars]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 Latest updates from 2 key sectors</a:t>
            </a:r>
          </a:p>
          <a:p>
            <a:r>
              <a:t>• 8 articles analyzed</a:t>
            </a:r>
          </a:p>
          <a:p>
            <a:r>
              <a:t>• Key trends and insights for decision makers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 Word Cloud</a:t>
            </a:r>
          </a:p>
        </p:txBody>
      </p:sp>
      <p:pic>
        <p:nvPicPr>
          <p:cNvPr id="3" name="Picture 2" descr="wordcloud_technology.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Empowering Sustainability in the Energy Sector through AI</a:t>
            </a:r>
          </a:p>
        </p:txBody>
      </p:sp>
      <p:sp>
        <p:nvSpPr>
          <p:cNvPr id="3" name="Content Placeholder 2"/>
          <p:cNvSpPr>
            <a:spLocks noGrp="1"/>
          </p:cNvSpPr>
          <p:nvPr>
            <p:ph idx="1"/>
          </p:nvPr>
        </p:nvSpPr>
        <p:spPr/>
        <p:txBody>
          <a:bodyPr/>
          <a:lstStyle/>
          <a:p>
            <a:r>
              <a:t>Source: Acm.org</a:t>
            </a:r>
          </a:p>
          <a:p>
            <a:r>
              <a:t>                    Published: June 25, 2025</a:t>
            </a:r>
          </a:p>
          <a:p>
            <a:r>
              <a:t>                    </a:t>
            </a:r>
          </a:p>
          <a:p>
            <a:r>
              <a:t>                    A new wave of AI technologies are leading to smart, responsive energy systems that will define our green future.</a:t>
            </a:r>
          </a:p>
          <a:p>
            <a:r>
              <a:t>                    </a:t>
            </a:r>
          </a:p>
          <a:p>
            <a:r>
              <a:t>                    As one who has witnessed the pace at which artificial intelligence technologies have evolved and propagated across various industries, I find myself particularly fascinated by how AI can transform th… [+9495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OpenAI might be stealth-building the ultimate Google Workspace and Office 365 replacement</a:t>
            </a:r>
          </a:p>
        </p:txBody>
      </p:sp>
      <p:sp>
        <p:nvSpPr>
          <p:cNvPr id="3" name="Content Placeholder 2"/>
          <p:cNvSpPr>
            <a:spLocks noGrp="1"/>
          </p:cNvSpPr>
          <p:nvPr>
            <p:ph idx="1"/>
          </p:nvPr>
        </p:nvSpPr>
        <p:spPr/>
        <p:txBody>
          <a:bodyPr/>
          <a:lstStyle/>
          <a:p>
            <a:r>
              <a:t>Source: ZDNet</a:t>
            </a:r>
          </a:p>
          <a:p>
            <a:r>
              <a:t>                    Published: June 25, 2025</a:t>
            </a:r>
          </a:p>
          <a:p>
            <a:r>
              <a:t>                    </a:t>
            </a:r>
          </a:p>
          <a:p>
            <a:r>
              <a:t>                    The AI company has long sought to transform its flagship chatbot into an all-purpose AI assistant.</a:t>
            </a:r>
          </a:p>
          <a:p>
            <a:r>
              <a:t>                    </a:t>
            </a:r>
          </a:p>
          <a:p>
            <a:r>
              <a:t>                    Eugene Mymrin/Getty Images_x000D_</a:t>
            </a:r>
          </a:p>
          <a:p>
            <a:r>
              <a:t>OpenAI is building new features within ChatGPT that would make it a direct competitor with workplace productivity suites like Google Workplace and Microsoft Office 365, Th… [+2955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Iceland announce major change at checkouts as part of crackdown</a:t>
            </a:r>
          </a:p>
        </p:txBody>
      </p:sp>
      <p:sp>
        <p:nvSpPr>
          <p:cNvPr id="3" name="Content Placeholder 2"/>
          <p:cNvSpPr>
            <a:spLocks noGrp="1"/>
          </p:cNvSpPr>
          <p:nvPr>
            <p:ph idx="1"/>
          </p:nvPr>
        </p:nvSpPr>
        <p:spPr/>
        <p:txBody>
          <a:bodyPr/>
          <a:lstStyle/>
          <a:p>
            <a:r>
              <a:t>Source: Manchester Evening News</a:t>
            </a:r>
          </a:p>
          <a:p>
            <a:r>
              <a:t>                    Published: June 26, 2025</a:t>
            </a:r>
          </a:p>
          <a:p>
            <a:r>
              <a:t>                    </a:t>
            </a:r>
          </a:p>
          <a:p>
            <a:r>
              <a:t>                    Another major British supermarket rolled out the new piece of technology earlier this year</a:t>
            </a:r>
          </a:p>
          <a:p>
            <a:r>
              <a:t>                    </a:t>
            </a:r>
          </a:p>
          <a:p>
            <a:r>
              <a:t>                    Iceland announce major change at checkouts as part of crackdown</a:t>
            </a:r>
          </a:p>
          <a:p>
            <a:r>
              <a:t>Another major British supermarket rolled out the new piece of technology earlier this year</a:t>
            </a:r>
          </a:p>
          <a:p>
            <a:r>
              <a:t>The Iceland store in Williamson Square in Liverpool. (Image: Andrew Teebay/Liverpool Echo )</a:t>
            </a:r>
          </a:p>
          <a:p>
            <a:r>
              <a:t>Ice... [2997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smart tech is supporting health on the home front</a:t>
            </a:r>
          </a:p>
        </p:txBody>
      </p:sp>
      <p:sp>
        <p:nvSpPr>
          <p:cNvPr id="3" name="Content Placeholder 2"/>
          <p:cNvSpPr>
            <a:spLocks noGrp="1"/>
          </p:cNvSpPr>
          <p:nvPr>
            <p:ph idx="1"/>
          </p:nvPr>
        </p:nvSpPr>
        <p:spPr/>
        <p:txBody>
          <a:bodyPr/>
          <a:lstStyle/>
          <a:p>
            <a:r>
              <a:t>Source: The Globe and Mail</a:t>
            </a:r>
          </a:p>
          <a:p>
            <a:r>
              <a:t>                    Published: June 26, 2025</a:t>
            </a:r>
          </a:p>
          <a:p>
            <a:r>
              <a:t>                    </a:t>
            </a:r>
          </a:p>
          <a:p>
            <a:r>
              <a:t>                    Smart-home technology – from wellness lighting to digital locks – has evolved beyond convenience to help improve health and emotional well-being</a:t>
            </a:r>
          </a:p>
          <a:p>
            <a:r>
              <a:t>                    </a:t>
            </a:r>
          </a:p>
          <a:p>
            <a:r>
              <a:t>                    Open this photo in gallery: Solomon Siegel’s home in Victoria has a smart-light network that mimics the day-to-night light sequence, aligning with the body’s circadian rhythm to support better sleep and energy.Chad Hipolito</a:t>
            </a:r>
          </a:p>
          <a:p>
            <a:r>
              <a:t>Victoria restaurateur, rea... [6782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Sector Update</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