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27,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Semiconductors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 Hynix unveils 30-Year DRAM roadmap with Vertical Gate, 3D stack in bid to extend Moore's Law</a:t>
            </a:r>
          </a:p>
        </p:txBody>
      </p:sp>
      <p:sp>
        <p:nvSpPr>
          <p:cNvPr id="3" name="Content Placeholder 2"/>
          <p:cNvSpPr>
            <a:spLocks noGrp="1"/>
          </p:cNvSpPr>
          <p:nvPr>
            <p:ph idx="1"/>
          </p:nvPr>
        </p:nvSpPr>
        <p:spPr/>
        <p:txBody>
          <a:bodyPr/>
          <a:lstStyle/>
          <a:p>
            <a:r>
              <a:t>Source: Digitimes</a:t>
            </a:r>
          </a:p>
          <a:p>
            <a:r>
              <a:t>                    Published: June 13, 2025</a:t>
            </a:r>
          </a:p>
          <a:p>
            <a:r>
              <a:t>                    </a:t>
            </a:r>
          </a:p>
          <a:p>
            <a:r>
              <a:t>                    SK Hynix has unveiled a long-term roadmap for next-generation DRAM technologies, laying out a vision that aims to drive sustainable innovation over the next 30 years as the global semiconductor industry undergoes rapid transformation.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Chinese graduates seeking semiconductor jobs targeted by scams</a:t>
            </a:r>
          </a:p>
        </p:txBody>
      </p:sp>
      <p:sp>
        <p:nvSpPr>
          <p:cNvPr id="3" name="Content Placeholder 2"/>
          <p:cNvSpPr>
            <a:spLocks noGrp="1"/>
          </p:cNvSpPr>
          <p:nvPr>
            <p:ph idx="1"/>
          </p:nvPr>
        </p:nvSpPr>
        <p:spPr/>
        <p:txBody>
          <a:bodyPr/>
          <a:lstStyle/>
          <a:p>
            <a:r>
              <a:t>Source: Digitimes</a:t>
            </a:r>
          </a:p>
          <a:p>
            <a:r>
              <a:t>                    Published: June 23, 2025</a:t>
            </a:r>
          </a:p>
          <a:p>
            <a:r>
              <a:t>                    </a:t>
            </a:r>
          </a:p>
          <a:p>
            <a:r>
              <a:t>                    Fresh college graduates in China looking to enter the employment force have their hearts set on major players in the semiconductor industry. However, as they rush to submit resumes, the risk of being scammed has quietly grown.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Intel Veterans Raise $22M To Disrupt The Semiconductor Industry With The 'Baddest CPU In The World,' Backed By Apple And AMD Alum Jim Keller</a:t>
            </a:r>
          </a:p>
        </p:txBody>
      </p:sp>
      <p:sp>
        <p:nvSpPr>
          <p:cNvPr id="3" name="Content Placeholder 2"/>
          <p:cNvSpPr>
            <a:spLocks noGrp="1"/>
          </p:cNvSpPr>
          <p:nvPr>
            <p:ph idx="1"/>
          </p:nvPr>
        </p:nvSpPr>
        <p:spPr/>
        <p:txBody>
          <a:bodyPr/>
          <a:lstStyle/>
          <a:p>
            <a:r>
              <a:t>Source: Yahoo Entertainment</a:t>
            </a:r>
          </a:p>
          <a:p>
            <a:r>
              <a:t>                    Published: June 15, 2025</a:t>
            </a:r>
          </a:p>
          <a:p>
            <a:r>
              <a:t>                    </a:t>
            </a:r>
          </a:p>
          <a:p>
            <a:r>
              <a:t>                    None</a:t>
            </a:r>
          </a:p>
          <a:p>
            <a:r>
              <a:t>                    </a:t>
            </a:r>
          </a:p>
          <a:p>
            <a:r>
              <a:t>                    If you click 'Accept all', we and our partners, including 240 who are part of the IAB Transparency &amp;amp; Consent Framework, will also store and/or access information on a device (in other words, use … [+714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1 key sectors</a:t>
            </a:r>
          </a:p>
          <a:p>
            <a:pPr>
              <a:defRPr sz="1400"/>
            </a:pPr>
            <a:r>
              <a:t>• 8 articles analyzed</a:t>
            </a:r>
          </a:p>
          <a:p>
            <a:br/>
            <a:pPr>
              <a:spcBef>
                <a:spcPts val="2000"/>
              </a:spcBef>
              <a:spcAft>
                <a:spcPts val="1200"/>
              </a:spcAft>
              <a:defRPr sz="2000" b="1"/>
            </a:pPr>
            <a:r>
              <a:t>🔍 Sector Highlights</a:t>
            </a:r>
          </a:p>
          <a:p>
            <a:pPr>
              <a:defRPr sz="1400" b="1"/>
            </a:pPr>
            <a:r>
              <a:t>🔌 Semiconductors:</a:t>
            </a:r>
          </a:p>
          <a:p>
            <a:pPr lvl="1">
              <a:spcAft>
                <a:spcPts val="800"/>
              </a:spcAft>
              <a:defRPr sz="1200"/>
            </a:pPr>
            <a:r>
              <a:t>Latest developments in semiconductor technology, chip manufacturing, and industry trends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 Word Cloud</a:t>
            </a:r>
          </a:p>
        </p:txBody>
      </p:sp>
      <p:pic>
        <p:nvPicPr>
          <p:cNvPr id="3" name="Picture 2" descr="wordcloud_semiconductors.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Taiwan Is Rushing to Make Its Own Drones Before It's Too Late</a:t>
            </a:r>
          </a:p>
        </p:txBody>
      </p:sp>
      <p:sp>
        <p:nvSpPr>
          <p:cNvPr id="3" name="Content Placeholder 2"/>
          <p:cNvSpPr>
            <a:spLocks noGrp="1"/>
          </p:cNvSpPr>
          <p:nvPr>
            <p:ph idx="1"/>
          </p:nvPr>
        </p:nvSpPr>
        <p:spPr/>
        <p:txBody>
          <a:bodyPr/>
          <a:lstStyle/>
          <a:p>
            <a:r>
              <a:t>Source: Wired</a:t>
            </a:r>
          </a:p>
          <a:p>
            <a:r>
              <a:t>                    Published: June 23, 2025</a:t>
            </a:r>
          </a:p>
          <a:p>
            <a:r>
              <a:t>                    </a:t>
            </a:r>
          </a:p>
          <a:p>
            <a:r>
              <a:t>                    Unmanned vehicles are increasingly becoming essential weapons of war. But with a potential conflict with China looming large, Taiwan is scrambling to build a domestic drone industry from scratch.</a:t>
            </a:r>
          </a:p>
          <a:p>
            <a:r>
              <a:t>                    </a:t>
            </a:r>
          </a:p>
          <a:p>
            <a:r>
              <a:t>                    But Ukraine also shows the disadvantage at which Taiwan finds itself. In a secret workshop in Kyiv, a Ukrainian drone maker told WIRED that he had no choice but to source his antennas and chips from … [+3051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To Invest $60 Billion To Make Semiconductors In US</a:t>
            </a:r>
          </a:p>
        </p:txBody>
      </p:sp>
      <p:sp>
        <p:nvSpPr>
          <p:cNvPr id="3" name="Content Placeholder 2"/>
          <p:cNvSpPr>
            <a:spLocks noGrp="1"/>
          </p:cNvSpPr>
          <p:nvPr>
            <p:ph idx="1"/>
          </p:nvPr>
        </p:nvSpPr>
        <p:spPr/>
        <p:txBody>
          <a:bodyPr/>
          <a:lstStyle/>
          <a:p>
            <a:r>
              <a:t>Source: Slashdot.org</a:t>
            </a:r>
          </a:p>
          <a:p>
            <a:r>
              <a:t>                    Published: June 19, 2025</a:t>
            </a:r>
          </a:p>
          <a:p>
            <a:r>
              <a:t>                    </a:t>
            </a:r>
          </a:p>
          <a:p>
            <a:r>
              <a:t>                    Longtime Slashdot reader walterbyrd shares news that Texas Instruments has announced plans to invest more than $60 billion to expand its U.S. manufacturing operations in the United States. From a report: The funds will be used to build or expand seven chip-ma…</a:t>
            </a:r>
          </a:p>
          <a:p>
            <a:r>
              <a:t>                    </a:t>
            </a:r>
          </a:p>
          <a:p>
            <a:r>
              <a:t>                    The funds will be used to build or expand seven chip-making facilities in Texas as well as Utah, and will create 60,000 jobs, TI said on Wednesday, calling it the "largest investment in foundational … [+1018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China just two years behind USA on chip design, says White House tech Czar</a:t>
            </a:r>
          </a:p>
        </p:txBody>
      </p:sp>
      <p:sp>
        <p:nvSpPr>
          <p:cNvPr id="3" name="Content Placeholder 2"/>
          <p:cNvSpPr>
            <a:spLocks noGrp="1"/>
          </p:cNvSpPr>
          <p:nvPr>
            <p:ph idx="1"/>
          </p:nvPr>
        </p:nvSpPr>
        <p:spPr/>
        <p:txBody>
          <a:bodyPr/>
          <a:lstStyle/>
          <a:p>
            <a:r>
              <a:t>Source: Theregister.com</a:t>
            </a:r>
          </a:p>
          <a:p>
            <a:r>
              <a:t>                    Published: June 20, 2025</a:t>
            </a:r>
          </a:p>
          <a:p>
            <a:r>
              <a:t>                    </a:t>
            </a:r>
          </a:p>
          <a:p>
            <a:r>
              <a:t>                    Expects Huawei to start exporting AI chips soon, creating global fight for tech stack dominance</a:t>
            </a:r>
          </a:p>
          <a:p>
            <a:r>
              <a:t>China’s AI and chipmaking prowess lags the USA’s by just two years, and America’s efforts to slow its progress could be hobbling its own semiconductor industry, ac…</a:t>
            </a:r>
          </a:p>
          <a:p>
            <a:r>
              <a:t>                    </a:t>
            </a:r>
          </a:p>
          <a:p>
            <a:r>
              <a:t>                    Chinas AI and chipmaking prowess lags the USAs by just two years, and Americas efforts to slow its progress could be hobbling its own semiconductor industry, according to Trump administration tech cz… [+2616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will invest $60 billion in U.S. chipmaking</a:t>
            </a:r>
          </a:p>
        </p:txBody>
      </p:sp>
      <p:sp>
        <p:nvSpPr>
          <p:cNvPr id="3" name="Content Placeholder 2"/>
          <p:cNvSpPr>
            <a:spLocks noGrp="1"/>
          </p:cNvSpPr>
          <p:nvPr>
            <p:ph idx="1"/>
          </p:nvPr>
        </p:nvSpPr>
        <p:spPr/>
        <p:txBody>
          <a:bodyPr/>
          <a:lstStyle/>
          <a:p>
            <a:r>
              <a:t>Source: Quartz India</a:t>
            </a:r>
          </a:p>
          <a:p>
            <a:r>
              <a:t>                    Published: June 18, 2025</a:t>
            </a:r>
          </a:p>
          <a:p>
            <a:r>
              <a:t>                    </a:t>
            </a:r>
          </a:p>
          <a:p>
            <a:r>
              <a:t>                    The company will expand its operations in Utah and its home state of Texas</a:t>
            </a:r>
          </a:p>
          <a:p>
            <a:r>
              <a:t>                    </a:t>
            </a:r>
          </a:p>
          <a:p>
            <a:r>
              <a:t>                    Texas Instruments is investing $60 billion in seven semiconductor fabrication plants, or fabs, which the company says is the largest such investment in U.S. history. The seven fabs will be spread acr… [+1389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Huawei’s latest notebook shows China is still generations behind in chipmaking</a:t>
            </a:r>
          </a:p>
        </p:txBody>
      </p:sp>
      <p:sp>
        <p:nvSpPr>
          <p:cNvPr id="3" name="Content Placeholder 2"/>
          <p:cNvSpPr>
            <a:spLocks noGrp="1"/>
          </p:cNvSpPr>
          <p:nvPr>
            <p:ph idx="1"/>
          </p:nvPr>
        </p:nvSpPr>
        <p:spPr/>
        <p:txBody>
          <a:bodyPr/>
          <a:lstStyle/>
          <a:p>
            <a:r>
              <a:t>Source: Theregister.com</a:t>
            </a:r>
          </a:p>
          <a:p>
            <a:r>
              <a:t>                    Published: June 23, 2025</a:t>
            </a:r>
          </a:p>
          <a:p>
            <a:r>
              <a:t>                    </a:t>
            </a:r>
          </a:p>
          <a:p>
            <a:r>
              <a:t>                    Kirin X90 SoC made on two-year-old 7nm N+2 process</a:t>
            </a:r>
          </a:p>
          <a:p>
            <a:r>
              <a:t>Despite concerted efforts by the Chinese to bolster domestic semiconductor production in defiance of US trade policy, new evidence uncovered by Canadian research outlet TechInsights suggests SMIC, the Middle …</a:t>
            </a:r>
          </a:p>
          <a:p>
            <a:r>
              <a:t>                    </a:t>
            </a:r>
          </a:p>
          <a:p>
            <a:r>
              <a:t>                    Despite concerted efforts by the Chinese to bolster domestic semiconductor production in defiance of US trade policy, new evidence uncovered by Canadian research outlet TechInsights suggests SMIC, th… [+4375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