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Market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June 26, 2025</a:t>
            </a:r>
          </a:p>
          <a:p>
            <a:r>
              <a:t>Sectors: Technology, Finance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Latest updates from 2 key sectors</a:t>
            </a:r>
          </a:p>
          <a:p>
            <a:r>
              <a:t>• 0 articles analyzed</a:t>
            </a:r>
          </a:p>
          <a:p>
            <a:r>
              <a:t>• Key trends and insights for decision makers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Review the latest market trends</a:t>
            </a:r>
          </a:p>
          <a:p>
            <a:r>
              <a:t>• Consider the impact on your portfolio</a:t>
            </a:r>
          </a:p>
          <a:p>
            <a:r>
              <a:t>• Stay tuned for our next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