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INTELLECTUAL PROPERTY LITIGATION</a:t>
            </a:r>
          </a:p>
          <a:p>
            <a:pPr>
              <a:spcBef>
                <a:spcPts val="0"/>
              </a:spcBef>
              <a:spcAft>
                <a:spcPts val="0"/>
              </a:spcAft>
              <a:defRPr sz="1000">
                <a:solidFill>
                  <a:srgbClr val="6C757D"/>
                </a:solidFill>
                <a:latin typeface="Open Sans"/>
              </a:defRPr>
            </a:pPr>
            <a:r>
              <a:t>ISSUE • JUNE 30,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June 30,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Ipsen receives positive CHMP opinion for Cabometyx® in previously treated advanced neuroendocrine tumors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GLOBENEWSWIRE • 2025-06-20</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PARIS, FRANCE, 20 June 2025 - Ipsen (Euronext: IPN; ADR: IPSEY) announced today that the Committee for Medicinal Products for Human Use (CHMP) of the European Medicines Agency (EMA) has issued a positive opinion for Cabometyx® (cabozantinib) for adult patient…</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Press Release: Dupixent approved in the US as the only targeted medicine to treat patients with bullous pemphigoid</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GLOBENEWSWIRE • 2025-06-20</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Dupixent approved in the US as the only targeted medicine to treat patients with bullous pemphigoid     Approval based on pivotal results showing......</a:t>
            </a:r>
          </a:p>
          <a:p>
            <a:pPr>
              <a:spcAft>
                <a:spcPts val="600"/>
              </a:spcAft>
            </a:pPr>
          </a:p>
          <a:p>
            <a:pPr>
              <a:spcAft>
                <a:spcPts val="600"/>
              </a:spcAft>
              <a:defRPr sz="1000">
                <a:latin typeface="Arial"/>
              </a:defRPr>
            </a:pPr>
            <a:r>
              <a:t>Source: GlobeNewswire | 2025-06-20</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Takeaways from the Latest Copyright Drama: Film Studios Fight to Keep Their Creative Crown</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IPWATCHDOG.COM • 2025-06-24</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In a moment that was both inevitable and seismic, Disney and Universal filed a high-profile copyright infringement lawsuit against Midjourney, a leading generative AI company specializing in image and video synthesis. The studios claim that Midjourney trained…</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INTELLECTUAL PROPERTY LITIGATION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LG Display sues Tianma, escalating the latest round of China-South Korea display patent battle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DIGITIMES • 2025-06-17</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South Korean display technology firms have intensified patent litigation against Chinese competitors, reflecting growing tensions in the sector. Following Samsung Display's ongoing patent infringement lawsuits against Chinese companies BOE Technology Group an…</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Taiwan tech giants unite to counter threats rising from global patent wars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DIGITIMES • 2025-06-26</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As global patent litigation escalates, Taiwan's leading tech firms are coming under increasing fire. In 2024, several Taiwanese networking equipment manufacturers were blindsided by Huawei's demands for steep patent licensing fees. That same year, TSMC, the w…</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 Big Win for Small Business Patent Owners: Leveling the Patent Litigation Playing Field</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IPWATCHDOG.COM • 2025-06-17</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This week on IPWatchdog Unleashed I speak with F. Scott Kieff, former Commissioner on the International Trade Commission, and Joshua Hartman, head of Merchant &amp; Gould’s ITC practice group. Our conversation, which took place on June 4, focused on the landmark …</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Apple Scores an Appeals Court Win in LTE Patent Fight With Patent Troll</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MACTRAST.COM • 2025-06-17</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Apple has scored a legal victory in its ongoing patent infringement battle with Texas patent troll Optis.Read More...</a:t>
            </a:r>
          </a:p>
          <a:p>
            <a:pPr>
              <a:spcAft>
                <a:spcPts val="600"/>
              </a:spcAft>
            </a:pPr>
          </a:p>
          <a:p>
            <a:pPr>
              <a:spcAft>
                <a:spcPts val="600"/>
              </a:spcAft>
              <a:defRPr sz="1000">
                <a:latin typeface="Arial"/>
              </a:defRPr>
            </a:pPr>
            <a:r>
              <a:t>Source: Mactrast.com | 2025-06-17</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Ipsen receives positive CHMP opinion for Cabometyx® in previously treated advanced neuroendocrine tumors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FINANCIAL POST • 2025-06-20</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If approved, Cabometyx® would be the first and only systemic therapy approved in the European Union for previously treated neuroendocrine tumors, regardless of tumor site, grade or previous non-somatostatin analogue-based systemic therapy1,2 Recommendation ba…</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Regeneron Announces First-of-its-Kind Donation Matching Program with Independent Charitable Patient Assistance Organization</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GLOBENEWSWIRE • 2025-06-24</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Initiative aims to expand and encourage philanthropy to help patients with retinal diseases afford their medications Initiative aims to expand and encourage philanthropy to help patients with retinal diseases afford their medications</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Gaming Patent Litigation on Both Sides of the ‘v’ | IPWatchdog Unleashed</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IPWATCHDOG.COM • 2025-06-23</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This week on IPWatchdog Unleashed, we enter the patent litigation world for a conversation about gaming patent litigation. For too long, popular sentiment has been that patent owners are bad actors simply because they are patent owners. A more nuanced but sti…</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INTELLECTUAL PROPERTY LITIGATION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