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365760"/>
            <a:ext cx="-913440" cy="640080"/>
          </a:xfrm>
          <a:prstGeom prst="rect">
            <a:avLst/>
          </a:prstGeom>
          <a:noFill/>
        </p:spPr>
        <p:txBody>
          <a:bodyPr wrap="none">
            <a:spAutoFit/>
          </a:bodyPr>
          <a:lstStyle/>
          <a:p>
            <a:pPr>
              <a:spcAft>
                <a:spcPts val="0"/>
              </a:spcAft>
              <a:defRPr sz="2400" b="1">
                <a:solidFill>
                  <a:srgbClr val="0D3B66"/>
                </a:solidFill>
                <a:latin typeface="Montserrat"/>
              </a:defRPr>
            </a:pPr>
            <a:r>
              <a:t>WEEKLY MARKET INSIGHTS</a:t>
            </a:r>
          </a:p>
        </p:txBody>
      </p:sp>
      <p:sp>
        <p:nvSpPr>
          <p:cNvPr id="3" name="TextBox 2"/>
          <p:cNvSpPr txBox="1"/>
          <p:nvPr/>
        </p:nvSpPr>
        <p:spPr>
          <a:xfrm>
            <a:off x="457200" y="822960"/>
            <a:ext cx="-913440" cy="365760"/>
          </a:xfrm>
          <a:prstGeom prst="rect">
            <a:avLst/>
          </a:prstGeom>
          <a:noFill/>
        </p:spPr>
        <p:txBody>
          <a:bodyPr wrap="none">
            <a:spAutoFit/>
          </a:bodyPr>
          <a:lstStyle/>
          <a:p>
            <a:pPr>
              <a:spcAft>
                <a:spcPts val="0"/>
              </a:spcAft>
              <a:defRPr sz="1200">
                <a:solidFill>
                  <a:srgbClr val="6C757D"/>
                </a:solidFill>
                <a:latin typeface="Open Sans"/>
              </a:defRPr>
            </a:pPr>
            <a:r>
              <a:t>ISSUE • JULY 27, 2025</a:t>
            </a:r>
          </a:p>
        </p:txBody>
      </p:sp>
      <p:sp>
        <p:nvSpPr>
          <p:cNvPr id="4" name="Rectangle 3"/>
          <p:cNvSpPr/>
          <p:nvPr/>
        </p:nvSpPr>
        <p:spPr>
          <a:xfrm>
            <a:off x="0" y="1346200"/>
            <a:ext cx="959" cy="254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Ring reintroduces video sharing with police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Ring has once again started letting police request footage from users. Axon, a law enforcement technology company and maker of TASER, announced in April that it’s partnering with Ring to allow customers to share “relevant video with law enforcement to help so…</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Indiegogo is getting acquired by Gamefound, a board game crowdfunding company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2025-07-24</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Indiegogo is being acquired by the board game crowdfunding platform Gamefound, which plans on “integrating Indiegogo’s global community of 38 million members with Gamefound’s state-of-the-art crowdfunding technology,” the companies announced this morning. Gam…</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Delta Air Lines is using AI to set the maximum price you’re willing to pay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Delta Air Lines is leaning into dynamic ticket pricing that uses artificial intelligence to individually determine the highest fee you’d willingly pay for flights, according to comments Fortune spotted in the company’s latest earnings call. Following a limite…</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T-Mobile is bringing low-latency tech to 5G for the first time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2025-07-21</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Over the next few weeks, T-Mobile is expanding support for the L4S standard, which stands for “Low Latency, Low Loss, Scalable Throughput.” The technology helps high-priority internet packets move along with fewer delays, to make video calls and cloud games f…</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Breaking down Trump’s big gift to the AI industry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President Donald Trump's plan to promote America's AI dominance involves discouraging "woke AI," slashing state and federal regulations, and laying the groundwork to rapidly expand AI development and adoption. Trump's proposal, released on July 23rd, is a swe…</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