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sldIdLst>
    <p:sldId id="256" r:id="rId2"/>
  </p:sldIdLst>
  <p:sldSz cx="15119350" cy="21383625"/>
  <p:notesSz cx="14449425" cy="20316825"/>
  <p:embeddedFontLst>
    <p:embeddedFont>
      <p:font typeface="Baxter Sans" panose="00000500000000000000" charset="0"/>
      <p:regular r:id="rId4"/>
    </p:embeddedFont>
  </p:embeddedFontLst>
  <p:defaultTextStyle>
    <a:defPPr>
      <a:defRPr lang="en-GB"/>
    </a:defPPr>
    <a:lvl1pPr algn="l" rtl="0" eaLnBrk="0" fontAlgn="base" hangingPunct="0">
      <a:spcBef>
        <a:spcPct val="0"/>
      </a:spcBef>
      <a:spcAft>
        <a:spcPct val="0"/>
      </a:spcAft>
      <a:defRPr sz="2338" kern="1200">
        <a:solidFill>
          <a:schemeClr val="tx1"/>
        </a:solidFill>
        <a:latin typeface="Times New Roman" pitchFamily="18" charset="0"/>
        <a:ea typeface="+mn-ea"/>
        <a:cs typeface="+mn-cs"/>
      </a:defRPr>
    </a:lvl1pPr>
    <a:lvl2pPr marL="509246" algn="l" rtl="0" eaLnBrk="0" fontAlgn="base" hangingPunct="0">
      <a:spcBef>
        <a:spcPct val="0"/>
      </a:spcBef>
      <a:spcAft>
        <a:spcPct val="0"/>
      </a:spcAft>
      <a:defRPr sz="2338" kern="1200">
        <a:solidFill>
          <a:schemeClr val="tx1"/>
        </a:solidFill>
        <a:latin typeface="Times New Roman" pitchFamily="18" charset="0"/>
        <a:ea typeface="+mn-ea"/>
        <a:cs typeface="+mn-cs"/>
      </a:defRPr>
    </a:lvl2pPr>
    <a:lvl3pPr marL="1018492" algn="l" rtl="0" eaLnBrk="0" fontAlgn="base" hangingPunct="0">
      <a:spcBef>
        <a:spcPct val="0"/>
      </a:spcBef>
      <a:spcAft>
        <a:spcPct val="0"/>
      </a:spcAft>
      <a:defRPr sz="2338" kern="1200">
        <a:solidFill>
          <a:schemeClr val="tx1"/>
        </a:solidFill>
        <a:latin typeface="Times New Roman" pitchFamily="18" charset="0"/>
        <a:ea typeface="+mn-ea"/>
        <a:cs typeface="+mn-cs"/>
      </a:defRPr>
    </a:lvl3pPr>
    <a:lvl4pPr marL="1527737" algn="l" rtl="0" eaLnBrk="0" fontAlgn="base" hangingPunct="0">
      <a:spcBef>
        <a:spcPct val="0"/>
      </a:spcBef>
      <a:spcAft>
        <a:spcPct val="0"/>
      </a:spcAft>
      <a:defRPr sz="2338" kern="1200">
        <a:solidFill>
          <a:schemeClr val="tx1"/>
        </a:solidFill>
        <a:latin typeface="Times New Roman" pitchFamily="18" charset="0"/>
        <a:ea typeface="+mn-ea"/>
        <a:cs typeface="+mn-cs"/>
      </a:defRPr>
    </a:lvl4pPr>
    <a:lvl5pPr marL="2036984" algn="l" rtl="0" eaLnBrk="0" fontAlgn="base" hangingPunct="0">
      <a:spcBef>
        <a:spcPct val="0"/>
      </a:spcBef>
      <a:spcAft>
        <a:spcPct val="0"/>
      </a:spcAft>
      <a:defRPr sz="2338" kern="1200">
        <a:solidFill>
          <a:schemeClr val="tx1"/>
        </a:solidFill>
        <a:latin typeface="Times New Roman" pitchFamily="18" charset="0"/>
        <a:ea typeface="+mn-ea"/>
        <a:cs typeface="+mn-cs"/>
      </a:defRPr>
    </a:lvl5pPr>
    <a:lvl6pPr marL="2546230" algn="l" defTabSz="1018492" rtl="0" eaLnBrk="1" latinLnBrk="0" hangingPunct="1">
      <a:defRPr sz="2338" kern="1200">
        <a:solidFill>
          <a:schemeClr val="tx1"/>
        </a:solidFill>
        <a:latin typeface="Times New Roman" pitchFamily="18" charset="0"/>
        <a:ea typeface="+mn-ea"/>
        <a:cs typeface="+mn-cs"/>
      </a:defRPr>
    </a:lvl6pPr>
    <a:lvl7pPr marL="3055475" algn="l" defTabSz="1018492" rtl="0" eaLnBrk="1" latinLnBrk="0" hangingPunct="1">
      <a:defRPr sz="2338" kern="1200">
        <a:solidFill>
          <a:schemeClr val="tx1"/>
        </a:solidFill>
        <a:latin typeface="Times New Roman" pitchFamily="18" charset="0"/>
        <a:ea typeface="+mn-ea"/>
        <a:cs typeface="+mn-cs"/>
      </a:defRPr>
    </a:lvl7pPr>
    <a:lvl8pPr marL="3564722" algn="l" defTabSz="1018492" rtl="0" eaLnBrk="1" latinLnBrk="0" hangingPunct="1">
      <a:defRPr sz="2338" kern="1200">
        <a:solidFill>
          <a:schemeClr val="tx1"/>
        </a:solidFill>
        <a:latin typeface="Times New Roman" pitchFamily="18" charset="0"/>
        <a:ea typeface="+mn-ea"/>
        <a:cs typeface="+mn-cs"/>
      </a:defRPr>
    </a:lvl8pPr>
    <a:lvl9pPr marL="4073966" algn="l" defTabSz="1018492" rtl="0" eaLnBrk="1" latinLnBrk="0" hangingPunct="1">
      <a:defRPr sz="2338"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6DE"/>
    <a:srgbClr val="4365F6"/>
    <a:srgbClr val="FF8429"/>
    <a:srgbClr val="C6316B"/>
    <a:srgbClr val="63BD29"/>
    <a:srgbClr val="006BB5"/>
    <a:srgbClr val="66CCFF"/>
    <a:srgbClr val="CCECFF"/>
    <a:srgbClr val="FF00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4" d="100"/>
          <a:sy n="34" d="100"/>
        </p:scale>
        <p:origin x="3210" y="102"/>
      </p:cViewPr>
      <p:guideLst>
        <p:guide orient="horz" pos="6735"/>
        <p:guide pos="476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7609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37" kern="1200">
        <a:solidFill>
          <a:schemeClr val="tx1"/>
        </a:solidFill>
        <a:latin typeface="Times New Roman" pitchFamily="18" charset="0"/>
        <a:ea typeface="+mn-ea"/>
        <a:cs typeface="+mn-cs"/>
      </a:defRPr>
    </a:lvl1pPr>
    <a:lvl2pPr marL="509246" algn="l" rtl="0" eaLnBrk="0" fontAlgn="base" hangingPunct="0">
      <a:spcBef>
        <a:spcPct val="30000"/>
      </a:spcBef>
      <a:spcAft>
        <a:spcPct val="0"/>
      </a:spcAft>
      <a:defRPr sz="1337" kern="1200">
        <a:solidFill>
          <a:schemeClr val="tx1"/>
        </a:solidFill>
        <a:latin typeface="Times New Roman" pitchFamily="18" charset="0"/>
        <a:ea typeface="+mn-ea"/>
        <a:cs typeface="+mn-cs"/>
      </a:defRPr>
    </a:lvl2pPr>
    <a:lvl3pPr marL="1018492" algn="l" rtl="0" eaLnBrk="0" fontAlgn="base" hangingPunct="0">
      <a:spcBef>
        <a:spcPct val="30000"/>
      </a:spcBef>
      <a:spcAft>
        <a:spcPct val="0"/>
      </a:spcAft>
      <a:defRPr sz="1337" kern="1200">
        <a:solidFill>
          <a:schemeClr val="tx1"/>
        </a:solidFill>
        <a:latin typeface="Times New Roman" pitchFamily="18" charset="0"/>
        <a:ea typeface="+mn-ea"/>
        <a:cs typeface="+mn-cs"/>
      </a:defRPr>
    </a:lvl3pPr>
    <a:lvl4pPr marL="1527737" algn="l" rtl="0" eaLnBrk="0" fontAlgn="base" hangingPunct="0">
      <a:spcBef>
        <a:spcPct val="30000"/>
      </a:spcBef>
      <a:spcAft>
        <a:spcPct val="0"/>
      </a:spcAft>
      <a:defRPr sz="1337" kern="1200">
        <a:solidFill>
          <a:schemeClr val="tx1"/>
        </a:solidFill>
        <a:latin typeface="Times New Roman" pitchFamily="18" charset="0"/>
        <a:ea typeface="+mn-ea"/>
        <a:cs typeface="+mn-cs"/>
      </a:defRPr>
    </a:lvl4pPr>
    <a:lvl5pPr marL="2036984" algn="l" rtl="0" eaLnBrk="0" fontAlgn="base" hangingPunct="0">
      <a:spcBef>
        <a:spcPct val="30000"/>
      </a:spcBef>
      <a:spcAft>
        <a:spcPct val="0"/>
      </a:spcAft>
      <a:defRPr sz="1337" kern="1200">
        <a:solidFill>
          <a:schemeClr val="tx1"/>
        </a:solidFill>
        <a:latin typeface="Times New Roman" pitchFamily="18" charset="0"/>
        <a:ea typeface="+mn-ea"/>
        <a:cs typeface="+mn-cs"/>
      </a:defRPr>
    </a:lvl5pPr>
    <a:lvl6pPr marL="2546230" algn="l" defTabSz="1018492" rtl="0" eaLnBrk="1" latinLnBrk="0" hangingPunct="1">
      <a:defRPr sz="1337" kern="1200">
        <a:solidFill>
          <a:schemeClr val="tx1"/>
        </a:solidFill>
        <a:latin typeface="+mn-lt"/>
        <a:ea typeface="+mn-ea"/>
        <a:cs typeface="+mn-cs"/>
      </a:defRPr>
    </a:lvl6pPr>
    <a:lvl7pPr marL="3055475" algn="l" defTabSz="1018492" rtl="0" eaLnBrk="1" latinLnBrk="0" hangingPunct="1">
      <a:defRPr sz="1337" kern="1200">
        <a:solidFill>
          <a:schemeClr val="tx1"/>
        </a:solidFill>
        <a:latin typeface="+mn-lt"/>
        <a:ea typeface="+mn-ea"/>
        <a:cs typeface="+mn-cs"/>
      </a:defRPr>
    </a:lvl7pPr>
    <a:lvl8pPr marL="3564722" algn="l" defTabSz="1018492" rtl="0" eaLnBrk="1" latinLnBrk="0" hangingPunct="1">
      <a:defRPr sz="1337" kern="1200">
        <a:solidFill>
          <a:schemeClr val="tx1"/>
        </a:solidFill>
        <a:latin typeface="+mn-lt"/>
        <a:ea typeface="+mn-ea"/>
        <a:cs typeface="+mn-cs"/>
      </a:defRPr>
    </a:lvl8pPr>
    <a:lvl9pPr marL="4073966" algn="l" defTabSz="1018492" rtl="0" eaLnBrk="1" latinLnBrk="0" hangingPunct="1">
      <a:defRPr sz="133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bwMode="auto">
          <a:xfrm>
            <a:off x="4532313" y="1524000"/>
            <a:ext cx="5384800" cy="76184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Rectangle 3"/>
          <p:cNvSpPr>
            <a:spLocks noGrp="1" noChangeArrowheads="1"/>
          </p:cNvSpPr>
          <p:nvPr>
            <p:ph type="body" idx="1"/>
          </p:nvPr>
        </p:nvSpPr>
        <p:spPr bwMode="auto">
          <a:xfrm>
            <a:off x="1444625" y="9650413"/>
            <a:ext cx="11560175" cy="9142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73447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3547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718915" y="18252651"/>
            <a:ext cx="13825536" cy="2532304"/>
            <a:chOff x="1078955" y="18281935"/>
            <a:chExt cx="13825536" cy="2532304"/>
          </a:xfrm>
        </p:grpSpPr>
        <p:pic>
          <p:nvPicPr>
            <p:cNvPr id="9" name="Picture 17" descr="SoC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304091" y="18281935"/>
              <a:ext cx="3600400" cy="2532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955" y="18542758"/>
              <a:ext cx="4593228" cy="2105541"/>
            </a:xfrm>
            <a:prstGeom prst="rect">
              <a:avLst/>
            </a:prstGeom>
          </p:spPr>
        </p:pic>
        <p:sp>
          <p:nvSpPr>
            <p:cNvPr id="8" name="Text Box 14"/>
            <p:cNvSpPr txBox="1">
              <a:spLocks noChangeArrowheads="1"/>
            </p:cNvSpPr>
            <p:nvPr userDrawn="1"/>
          </p:nvSpPr>
          <p:spPr bwMode="auto">
            <a:xfrm>
              <a:off x="4632958" y="18998578"/>
              <a:ext cx="7524706" cy="1099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pPr algn="ctr">
                <a:lnSpc>
                  <a:spcPts val="3800"/>
                </a:lnSpc>
                <a:spcBef>
                  <a:spcPts val="0"/>
                </a:spcBef>
              </a:pPr>
              <a:r>
                <a:rPr lang="en-GB" altLang="en-US" sz="4000" b="1" kern="1200" dirty="0">
                  <a:solidFill>
                    <a:srgbClr val="4366DE"/>
                  </a:solidFill>
                  <a:latin typeface="Baxter Sans" panose="00000500000000000000" pitchFamily="50" charset="0"/>
                  <a:ea typeface="+mj-ea"/>
                  <a:cs typeface="+mj-cs"/>
                </a:rPr>
                <a:t>Computing</a:t>
              </a:r>
              <a:br>
                <a:rPr lang="en-GB" altLang="en-US" sz="4000" b="1" kern="1200" dirty="0">
                  <a:solidFill>
                    <a:srgbClr val="4366DE"/>
                  </a:solidFill>
                  <a:latin typeface="Baxter Sans" panose="00000500000000000000" pitchFamily="50" charset="0"/>
                  <a:ea typeface="+mj-ea"/>
                  <a:cs typeface="+mj-cs"/>
                </a:rPr>
              </a:br>
              <a:r>
                <a:rPr lang="en-GB" altLang="en-US" sz="4000" b="1" kern="1200" dirty="0">
                  <a:solidFill>
                    <a:srgbClr val="4366DE"/>
                  </a:solidFill>
                  <a:latin typeface="Baxter Sans" panose="00000500000000000000" pitchFamily="50" charset="0"/>
                  <a:ea typeface="+mj-ea"/>
                  <a:cs typeface="+mj-cs"/>
                </a:rPr>
                <a:t>Honours Projects 2022</a:t>
              </a:r>
              <a:endParaRPr lang="en-GB" altLang="en-US" sz="4000" b="1" dirty="0">
                <a:solidFill>
                  <a:srgbClr val="4366DE"/>
                </a:solidFill>
                <a:latin typeface="Baxter Sans" panose="00000500000000000000" pitchFamily="50" charset="0"/>
              </a:endParaRPr>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ctr" defTabSz="4459349" rtl="0" eaLnBrk="0" fontAlgn="base" hangingPunct="0">
        <a:spcBef>
          <a:spcPct val="0"/>
        </a:spcBef>
        <a:spcAft>
          <a:spcPct val="0"/>
        </a:spcAft>
        <a:defRPr sz="9800">
          <a:solidFill>
            <a:schemeClr val="tx2"/>
          </a:solidFill>
          <a:latin typeface="+mj-lt"/>
          <a:ea typeface="+mj-ea"/>
          <a:cs typeface="+mj-cs"/>
        </a:defRPr>
      </a:lvl1pPr>
      <a:lvl2pPr algn="ctr" defTabSz="4459349" rtl="0" eaLnBrk="0" fontAlgn="base" hangingPunct="0">
        <a:spcBef>
          <a:spcPct val="0"/>
        </a:spcBef>
        <a:spcAft>
          <a:spcPct val="0"/>
        </a:spcAft>
        <a:defRPr sz="9800">
          <a:solidFill>
            <a:schemeClr val="tx2"/>
          </a:solidFill>
          <a:latin typeface="Times New Roman" pitchFamily="18" charset="0"/>
        </a:defRPr>
      </a:lvl2pPr>
      <a:lvl3pPr algn="ctr" defTabSz="4459349" rtl="0" eaLnBrk="0" fontAlgn="base" hangingPunct="0">
        <a:spcBef>
          <a:spcPct val="0"/>
        </a:spcBef>
        <a:spcAft>
          <a:spcPct val="0"/>
        </a:spcAft>
        <a:defRPr sz="9800">
          <a:solidFill>
            <a:schemeClr val="tx2"/>
          </a:solidFill>
          <a:latin typeface="Times New Roman" pitchFamily="18" charset="0"/>
        </a:defRPr>
      </a:lvl3pPr>
      <a:lvl4pPr algn="ctr" defTabSz="4459349" rtl="0" eaLnBrk="0" fontAlgn="base" hangingPunct="0">
        <a:spcBef>
          <a:spcPct val="0"/>
        </a:spcBef>
        <a:spcAft>
          <a:spcPct val="0"/>
        </a:spcAft>
        <a:defRPr sz="9800">
          <a:solidFill>
            <a:schemeClr val="tx2"/>
          </a:solidFill>
          <a:latin typeface="Times New Roman" pitchFamily="18" charset="0"/>
        </a:defRPr>
      </a:lvl4pPr>
      <a:lvl5pPr algn="ctr" defTabSz="4459349" rtl="0" eaLnBrk="0" fontAlgn="base" hangingPunct="0">
        <a:spcBef>
          <a:spcPct val="0"/>
        </a:spcBef>
        <a:spcAft>
          <a:spcPct val="0"/>
        </a:spcAft>
        <a:defRPr sz="9800">
          <a:solidFill>
            <a:schemeClr val="tx2"/>
          </a:solidFill>
          <a:latin typeface="Times New Roman" pitchFamily="18" charset="0"/>
        </a:defRPr>
      </a:lvl5pPr>
      <a:lvl6pPr marL="457206" algn="ctr" defTabSz="4459349" rtl="0" eaLnBrk="0" fontAlgn="base" hangingPunct="0">
        <a:spcBef>
          <a:spcPct val="0"/>
        </a:spcBef>
        <a:spcAft>
          <a:spcPct val="0"/>
        </a:spcAft>
        <a:defRPr sz="9800">
          <a:solidFill>
            <a:schemeClr val="tx2"/>
          </a:solidFill>
          <a:latin typeface="Times New Roman" pitchFamily="18" charset="0"/>
        </a:defRPr>
      </a:lvl6pPr>
      <a:lvl7pPr marL="914413" algn="ctr" defTabSz="4459349" rtl="0" eaLnBrk="0" fontAlgn="base" hangingPunct="0">
        <a:spcBef>
          <a:spcPct val="0"/>
        </a:spcBef>
        <a:spcAft>
          <a:spcPct val="0"/>
        </a:spcAft>
        <a:defRPr sz="9800">
          <a:solidFill>
            <a:schemeClr val="tx2"/>
          </a:solidFill>
          <a:latin typeface="Times New Roman" pitchFamily="18" charset="0"/>
        </a:defRPr>
      </a:lvl7pPr>
      <a:lvl8pPr marL="1371618" algn="ctr" defTabSz="4459349" rtl="0" eaLnBrk="0" fontAlgn="base" hangingPunct="0">
        <a:spcBef>
          <a:spcPct val="0"/>
        </a:spcBef>
        <a:spcAft>
          <a:spcPct val="0"/>
        </a:spcAft>
        <a:defRPr sz="9800">
          <a:solidFill>
            <a:schemeClr val="tx2"/>
          </a:solidFill>
          <a:latin typeface="Times New Roman" pitchFamily="18" charset="0"/>
        </a:defRPr>
      </a:lvl8pPr>
      <a:lvl9pPr marL="1828825" algn="ctr" defTabSz="4459349" rtl="0" eaLnBrk="0" fontAlgn="base" hangingPunct="0">
        <a:spcBef>
          <a:spcPct val="0"/>
        </a:spcBef>
        <a:spcAft>
          <a:spcPct val="0"/>
        </a:spcAft>
        <a:defRPr sz="9800">
          <a:solidFill>
            <a:schemeClr val="tx2"/>
          </a:solidFill>
          <a:latin typeface="Times New Roman" pitchFamily="18" charset="0"/>
        </a:defRPr>
      </a:lvl9pPr>
    </p:titleStyle>
    <p:bodyStyle>
      <a:lvl1pPr marL="757248" indent="-757248" algn="l" defTabSz="4459349" rtl="0" eaLnBrk="0" fontAlgn="base" hangingPunct="0">
        <a:spcBef>
          <a:spcPct val="20000"/>
        </a:spcBef>
        <a:spcAft>
          <a:spcPct val="0"/>
        </a:spcAft>
        <a:buChar char="•"/>
        <a:defRPr sz="7100">
          <a:solidFill>
            <a:schemeClr val="tx1"/>
          </a:solidFill>
          <a:latin typeface="+mn-lt"/>
          <a:ea typeface="+mn-ea"/>
          <a:cs typeface="+mn-cs"/>
        </a:defRPr>
      </a:lvl1pPr>
      <a:lvl2pPr marL="1639910" indent="-630247" algn="l" defTabSz="4459349" rtl="0" eaLnBrk="0" fontAlgn="base" hangingPunct="0">
        <a:spcBef>
          <a:spcPct val="20000"/>
        </a:spcBef>
        <a:spcAft>
          <a:spcPct val="0"/>
        </a:spcAft>
        <a:buChar char="–"/>
        <a:defRPr sz="6300">
          <a:solidFill>
            <a:schemeClr val="tx1"/>
          </a:solidFill>
          <a:latin typeface="+mn-lt"/>
        </a:defRPr>
      </a:lvl2pPr>
      <a:lvl3pPr marL="2524159" indent="-504832" algn="l" defTabSz="4459349" rtl="0" eaLnBrk="0" fontAlgn="base" hangingPunct="0">
        <a:spcBef>
          <a:spcPct val="20000"/>
        </a:spcBef>
        <a:spcAft>
          <a:spcPct val="0"/>
        </a:spcAft>
        <a:buChar char="•"/>
        <a:defRPr sz="5300">
          <a:solidFill>
            <a:schemeClr val="tx1"/>
          </a:solidFill>
          <a:latin typeface="+mn-lt"/>
        </a:defRPr>
      </a:lvl3pPr>
      <a:lvl4pPr marL="3533824" indent="-504832" algn="l" defTabSz="4459349" rtl="0" eaLnBrk="0" fontAlgn="base" hangingPunct="0">
        <a:spcBef>
          <a:spcPct val="20000"/>
        </a:spcBef>
        <a:spcAft>
          <a:spcPct val="0"/>
        </a:spcAft>
        <a:buChar char="–"/>
        <a:defRPr sz="4400">
          <a:solidFill>
            <a:schemeClr val="tx1"/>
          </a:solidFill>
          <a:latin typeface="+mn-lt"/>
        </a:defRPr>
      </a:lvl4pPr>
      <a:lvl5pPr marL="4543487" indent="-504832" algn="l" defTabSz="4459349" rtl="0" eaLnBrk="0" fontAlgn="base" hangingPunct="0">
        <a:spcBef>
          <a:spcPct val="20000"/>
        </a:spcBef>
        <a:spcAft>
          <a:spcPct val="0"/>
        </a:spcAft>
        <a:buChar char="•"/>
        <a:defRPr sz="4400">
          <a:solidFill>
            <a:schemeClr val="tx1"/>
          </a:solidFill>
          <a:latin typeface="+mn-lt"/>
        </a:defRPr>
      </a:lvl5pPr>
      <a:lvl6pPr marL="5000694" indent="-504832" algn="l" defTabSz="4459349" rtl="0" eaLnBrk="0" fontAlgn="base" hangingPunct="0">
        <a:spcBef>
          <a:spcPct val="20000"/>
        </a:spcBef>
        <a:spcAft>
          <a:spcPct val="0"/>
        </a:spcAft>
        <a:buChar char="•"/>
        <a:defRPr sz="4400">
          <a:solidFill>
            <a:schemeClr val="tx1"/>
          </a:solidFill>
          <a:latin typeface="+mn-lt"/>
        </a:defRPr>
      </a:lvl6pPr>
      <a:lvl7pPr marL="5457900" indent="-504832" algn="l" defTabSz="4459349" rtl="0" eaLnBrk="0" fontAlgn="base" hangingPunct="0">
        <a:spcBef>
          <a:spcPct val="20000"/>
        </a:spcBef>
        <a:spcAft>
          <a:spcPct val="0"/>
        </a:spcAft>
        <a:buChar char="•"/>
        <a:defRPr sz="4400">
          <a:solidFill>
            <a:schemeClr val="tx1"/>
          </a:solidFill>
          <a:latin typeface="+mn-lt"/>
        </a:defRPr>
      </a:lvl7pPr>
      <a:lvl8pPr marL="5915106" indent="-504832" algn="l" defTabSz="4459349" rtl="0" eaLnBrk="0" fontAlgn="base" hangingPunct="0">
        <a:spcBef>
          <a:spcPct val="20000"/>
        </a:spcBef>
        <a:spcAft>
          <a:spcPct val="0"/>
        </a:spcAft>
        <a:buChar char="•"/>
        <a:defRPr sz="4400">
          <a:solidFill>
            <a:schemeClr val="tx1"/>
          </a:solidFill>
          <a:latin typeface="+mn-lt"/>
        </a:defRPr>
      </a:lvl8pPr>
      <a:lvl9pPr marL="6372312" indent="-504832" algn="l" defTabSz="4459349" rtl="0" eaLnBrk="0" fontAlgn="base" hangingPunct="0">
        <a:spcBef>
          <a:spcPct val="20000"/>
        </a:spcBef>
        <a:spcAft>
          <a:spcPct val="0"/>
        </a:spcAft>
        <a:buChar char="•"/>
        <a:defRPr sz="4400">
          <a:solidFill>
            <a:schemeClr val="tx1"/>
          </a:solidFill>
          <a:latin typeface="+mn-lt"/>
        </a:defRPr>
      </a:lvl9pPr>
    </p:bodyStyle>
    <p:otherStyle>
      <a:defPPr>
        <a:defRPr lang="en-US"/>
      </a:defPPr>
      <a:lvl1pPr marL="0" algn="l" defTabSz="914413" rtl="0" eaLnBrk="1" latinLnBrk="0" hangingPunct="1">
        <a:defRPr sz="1800" kern="1200">
          <a:solidFill>
            <a:schemeClr val="tx1"/>
          </a:solidFill>
          <a:latin typeface="+mn-lt"/>
          <a:ea typeface="+mn-ea"/>
          <a:cs typeface="+mn-cs"/>
        </a:defRPr>
      </a:lvl1pPr>
      <a:lvl2pPr marL="457206" algn="l" defTabSz="914413" rtl="0" eaLnBrk="1" latinLnBrk="0" hangingPunct="1">
        <a:defRPr sz="1800" kern="1200">
          <a:solidFill>
            <a:schemeClr val="tx1"/>
          </a:solidFill>
          <a:latin typeface="+mn-lt"/>
          <a:ea typeface="+mn-ea"/>
          <a:cs typeface="+mn-cs"/>
        </a:defRPr>
      </a:lvl2pPr>
      <a:lvl3pPr marL="914413" algn="l" defTabSz="914413" rtl="0" eaLnBrk="1" latinLnBrk="0" hangingPunct="1">
        <a:defRPr sz="1800" kern="1200">
          <a:solidFill>
            <a:schemeClr val="tx1"/>
          </a:solidFill>
          <a:latin typeface="+mn-lt"/>
          <a:ea typeface="+mn-ea"/>
          <a:cs typeface="+mn-cs"/>
        </a:defRPr>
      </a:lvl3pPr>
      <a:lvl4pPr marL="1371618" algn="l" defTabSz="914413" rtl="0" eaLnBrk="1" latinLnBrk="0" hangingPunct="1">
        <a:defRPr sz="1800" kern="1200">
          <a:solidFill>
            <a:schemeClr val="tx1"/>
          </a:solidFill>
          <a:latin typeface="+mn-lt"/>
          <a:ea typeface="+mn-ea"/>
          <a:cs typeface="+mn-cs"/>
        </a:defRPr>
      </a:lvl4pPr>
      <a:lvl5pPr marL="1828825" algn="l" defTabSz="914413" rtl="0" eaLnBrk="1" latinLnBrk="0" hangingPunct="1">
        <a:defRPr sz="1800" kern="1200">
          <a:solidFill>
            <a:schemeClr val="tx1"/>
          </a:solidFill>
          <a:latin typeface="+mn-lt"/>
          <a:ea typeface="+mn-ea"/>
          <a:cs typeface="+mn-cs"/>
        </a:defRPr>
      </a:lvl5pPr>
      <a:lvl6pPr marL="2286031" algn="l" defTabSz="914413" rtl="0" eaLnBrk="1" latinLnBrk="0" hangingPunct="1">
        <a:defRPr sz="1800" kern="1200">
          <a:solidFill>
            <a:schemeClr val="tx1"/>
          </a:solidFill>
          <a:latin typeface="+mn-lt"/>
          <a:ea typeface="+mn-ea"/>
          <a:cs typeface="+mn-cs"/>
        </a:defRPr>
      </a:lvl6pPr>
      <a:lvl7pPr marL="2743238" algn="l" defTabSz="914413" rtl="0" eaLnBrk="1" latinLnBrk="0" hangingPunct="1">
        <a:defRPr sz="1800" kern="1200">
          <a:solidFill>
            <a:schemeClr val="tx1"/>
          </a:solidFill>
          <a:latin typeface="+mn-lt"/>
          <a:ea typeface="+mn-ea"/>
          <a:cs typeface="+mn-cs"/>
        </a:defRPr>
      </a:lvl7pPr>
      <a:lvl8pPr marL="3200444" algn="l" defTabSz="914413" rtl="0" eaLnBrk="1" latinLnBrk="0" hangingPunct="1">
        <a:defRPr sz="1800" kern="1200">
          <a:solidFill>
            <a:schemeClr val="tx1"/>
          </a:solidFill>
          <a:latin typeface="+mn-lt"/>
          <a:ea typeface="+mn-ea"/>
          <a:cs typeface="+mn-cs"/>
        </a:defRPr>
      </a:lvl8pPr>
      <a:lvl9pPr marL="3657650" algn="l" defTabSz="91441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bigcodenerd.org/single-on-change-handler-react-js/" TargetMode="External"/><Relationship Id="rId3" Type="http://schemas.openxmlformats.org/officeDocument/2006/relationships/image" Target="../media/image3.jpg"/><Relationship Id="rId7" Type="http://schemas.openxmlformats.org/officeDocument/2006/relationships/image" Target="../media/image6.jp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www.meccanismocomplesso.org/en/nltk-native-language-tool-kit-the-python-library-for-language-processing-and-analysis/" TargetMode="External"/><Relationship Id="rId5" Type="http://schemas.openxmlformats.org/officeDocument/2006/relationships/hyperlink" Target="https://communityblog.fedoraproject.org/help-port-python-packages-to-python-3/" TargetMode="External"/><Relationship Id="rId10" Type="http://schemas.openxmlformats.org/officeDocument/2006/relationships/image" Target="../media/image8.jpg"/><Relationship Id="rId4" Type="http://schemas.openxmlformats.org/officeDocument/2006/relationships/image" Target="../media/image4.png"/><Relationship Id="rId9" Type="http://schemas.openxmlformats.org/officeDocument/2006/relationships/hyperlink" Target="https://stackabuse.com/overview-of-classification-methods-in-python-with-scikit-lear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Twitter API Logo">
            <a:extLst>
              <a:ext uri="{FF2B5EF4-FFF2-40B4-BE49-F238E27FC236}">
                <a16:creationId xmlns:a16="http://schemas.microsoft.com/office/drawing/2014/main" id="{E19C0085-5178-4551-948B-1202B43CB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9373" y="6463506"/>
            <a:ext cx="2358093" cy="2358093"/>
          </a:xfrm>
          <a:prstGeom prst="rect">
            <a:avLst/>
          </a:prstGeom>
        </p:spPr>
      </p:pic>
      <p:sp>
        <p:nvSpPr>
          <p:cNvPr id="3074" name="Rectangle 60"/>
          <p:cNvSpPr>
            <a:spLocks noChangeArrowheads="1"/>
          </p:cNvSpPr>
          <p:nvPr/>
        </p:nvSpPr>
        <p:spPr bwMode="auto">
          <a:xfrm>
            <a:off x="1115467" y="594743"/>
            <a:ext cx="13068944" cy="1207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8425" tIns="49212" rIns="98425" bIns="49212">
            <a:spAutoFit/>
          </a:bodyPr>
          <a:lstStyle>
            <a:lvl1pPr defTabSz="1060450">
              <a:defRPr sz="2100">
                <a:solidFill>
                  <a:schemeClr val="tx1"/>
                </a:solidFill>
                <a:latin typeface="Times New Roman" pitchFamily="18" charset="0"/>
              </a:defRPr>
            </a:lvl1pPr>
            <a:lvl2pPr marL="742950" indent="-285750" defTabSz="1060450">
              <a:defRPr sz="2100">
                <a:solidFill>
                  <a:schemeClr val="tx1"/>
                </a:solidFill>
                <a:latin typeface="Times New Roman" pitchFamily="18" charset="0"/>
              </a:defRPr>
            </a:lvl2pPr>
            <a:lvl3pPr marL="1143000" indent="-228600" defTabSz="1060450">
              <a:defRPr sz="2100">
                <a:solidFill>
                  <a:schemeClr val="tx1"/>
                </a:solidFill>
                <a:latin typeface="Times New Roman" pitchFamily="18" charset="0"/>
              </a:defRPr>
            </a:lvl3pPr>
            <a:lvl4pPr marL="1600200" indent="-228600" defTabSz="1060450">
              <a:defRPr sz="2100">
                <a:solidFill>
                  <a:schemeClr val="tx1"/>
                </a:solidFill>
                <a:latin typeface="Times New Roman" pitchFamily="18" charset="0"/>
              </a:defRPr>
            </a:lvl4pPr>
            <a:lvl5pPr marL="2057400" indent="-228600" defTabSz="1060450">
              <a:defRPr sz="2100">
                <a:solidFill>
                  <a:schemeClr val="tx1"/>
                </a:solidFill>
                <a:latin typeface="Times New Roman" pitchFamily="18" charset="0"/>
              </a:defRPr>
            </a:lvl5pPr>
            <a:lvl6pPr marL="2514600" indent="-228600" defTabSz="1060450" eaLnBrk="0" fontAlgn="base" hangingPunct="0">
              <a:spcBef>
                <a:spcPct val="0"/>
              </a:spcBef>
              <a:spcAft>
                <a:spcPct val="0"/>
              </a:spcAft>
              <a:defRPr sz="2100">
                <a:solidFill>
                  <a:schemeClr val="tx1"/>
                </a:solidFill>
                <a:latin typeface="Times New Roman" pitchFamily="18" charset="0"/>
              </a:defRPr>
            </a:lvl6pPr>
            <a:lvl7pPr marL="2971800" indent="-228600" defTabSz="1060450" eaLnBrk="0" fontAlgn="base" hangingPunct="0">
              <a:spcBef>
                <a:spcPct val="0"/>
              </a:spcBef>
              <a:spcAft>
                <a:spcPct val="0"/>
              </a:spcAft>
              <a:defRPr sz="2100">
                <a:solidFill>
                  <a:schemeClr val="tx1"/>
                </a:solidFill>
                <a:latin typeface="Times New Roman" pitchFamily="18" charset="0"/>
              </a:defRPr>
            </a:lvl7pPr>
            <a:lvl8pPr marL="3429000" indent="-228600" defTabSz="1060450" eaLnBrk="0" fontAlgn="base" hangingPunct="0">
              <a:spcBef>
                <a:spcPct val="0"/>
              </a:spcBef>
              <a:spcAft>
                <a:spcPct val="0"/>
              </a:spcAft>
              <a:defRPr sz="2100">
                <a:solidFill>
                  <a:schemeClr val="tx1"/>
                </a:solidFill>
                <a:latin typeface="Times New Roman" pitchFamily="18" charset="0"/>
              </a:defRPr>
            </a:lvl8pPr>
            <a:lvl9pPr marL="3886200" indent="-228600" defTabSz="1060450" eaLnBrk="0" fontAlgn="base" hangingPunct="0">
              <a:spcBef>
                <a:spcPct val="0"/>
              </a:spcBef>
              <a:spcAft>
                <a:spcPct val="0"/>
              </a:spcAft>
              <a:defRPr sz="2100">
                <a:solidFill>
                  <a:schemeClr val="tx1"/>
                </a:solidFill>
                <a:latin typeface="Times New Roman" pitchFamily="18" charset="0"/>
              </a:defRPr>
            </a:lvl9pPr>
          </a:lstStyle>
          <a:p>
            <a:pPr>
              <a:spcBef>
                <a:spcPct val="50000"/>
              </a:spcBef>
            </a:pPr>
            <a:r>
              <a:rPr lang="en-GB" altLang="en-US" sz="7200" b="1" dirty="0">
                <a:solidFill>
                  <a:srgbClr val="4366DE"/>
                </a:solidFill>
                <a:latin typeface="Baxter Sans" panose="00000500000000000000" pitchFamily="50" charset="0"/>
              </a:rPr>
              <a:t>Data Mining Human Reasoning</a:t>
            </a:r>
          </a:p>
        </p:txBody>
      </p:sp>
      <p:sp>
        <p:nvSpPr>
          <p:cNvPr id="3075" name="Rectangle 61"/>
          <p:cNvSpPr>
            <a:spLocks noChangeArrowheads="1"/>
          </p:cNvSpPr>
          <p:nvPr/>
        </p:nvSpPr>
        <p:spPr bwMode="auto">
          <a:xfrm>
            <a:off x="1200933" y="1720813"/>
            <a:ext cx="12836321" cy="838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8425" tIns="49212" rIns="98425" bIns="49212">
            <a:spAutoFit/>
          </a:bodyPr>
          <a:lstStyle>
            <a:lvl1pPr defTabSz="1060450">
              <a:defRPr sz="2100">
                <a:solidFill>
                  <a:schemeClr val="tx1"/>
                </a:solidFill>
                <a:latin typeface="Times New Roman" pitchFamily="18" charset="0"/>
              </a:defRPr>
            </a:lvl1pPr>
            <a:lvl2pPr marL="742950" indent="-285750" defTabSz="1060450">
              <a:defRPr sz="2100">
                <a:solidFill>
                  <a:schemeClr val="tx1"/>
                </a:solidFill>
                <a:latin typeface="Times New Roman" pitchFamily="18" charset="0"/>
              </a:defRPr>
            </a:lvl2pPr>
            <a:lvl3pPr marL="1143000" indent="-228600" defTabSz="1060450">
              <a:defRPr sz="2100">
                <a:solidFill>
                  <a:schemeClr val="tx1"/>
                </a:solidFill>
                <a:latin typeface="Times New Roman" pitchFamily="18" charset="0"/>
              </a:defRPr>
            </a:lvl3pPr>
            <a:lvl4pPr marL="1600200" indent="-228600" defTabSz="1060450">
              <a:defRPr sz="2100">
                <a:solidFill>
                  <a:schemeClr val="tx1"/>
                </a:solidFill>
                <a:latin typeface="Times New Roman" pitchFamily="18" charset="0"/>
              </a:defRPr>
            </a:lvl4pPr>
            <a:lvl5pPr marL="2057400" indent="-228600" defTabSz="1060450">
              <a:defRPr sz="2100">
                <a:solidFill>
                  <a:schemeClr val="tx1"/>
                </a:solidFill>
                <a:latin typeface="Times New Roman" pitchFamily="18" charset="0"/>
              </a:defRPr>
            </a:lvl5pPr>
            <a:lvl6pPr marL="2514600" indent="-228600" defTabSz="1060450" eaLnBrk="0" fontAlgn="base" hangingPunct="0">
              <a:spcBef>
                <a:spcPct val="0"/>
              </a:spcBef>
              <a:spcAft>
                <a:spcPct val="0"/>
              </a:spcAft>
              <a:defRPr sz="2100">
                <a:solidFill>
                  <a:schemeClr val="tx1"/>
                </a:solidFill>
                <a:latin typeface="Times New Roman" pitchFamily="18" charset="0"/>
              </a:defRPr>
            </a:lvl6pPr>
            <a:lvl7pPr marL="2971800" indent="-228600" defTabSz="1060450" eaLnBrk="0" fontAlgn="base" hangingPunct="0">
              <a:spcBef>
                <a:spcPct val="0"/>
              </a:spcBef>
              <a:spcAft>
                <a:spcPct val="0"/>
              </a:spcAft>
              <a:defRPr sz="2100">
                <a:solidFill>
                  <a:schemeClr val="tx1"/>
                </a:solidFill>
                <a:latin typeface="Times New Roman" pitchFamily="18" charset="0"/>
              </a:defRPr>
            </a:lvl7pPr>
            <a:lvl8pPr marL="3429000" indent="-228600" defTabSz="1060450" eaLnBrk="0" fontAlgn="base" hangingPunct="0">
              <a:spcBef>
                <a:spcPct val="0"/>
              </a:spcBef>
              <a:spcAft>
                <a:spcPct val="0"/>
              </a:spcAft>
              <a:defRPr sz="2100">
                <a:solidFill>
                  <a:schemeClr val="tx1"/>
                </a:solidFill>
                <a:latin typeface="Times New Roman" pitchFamily="18" charset="0"/>
              </a:defRPr>
            </a:lvl8pPr>
            <a:lvl9pPr marL="3886200" indent="-228600" defTabSz="1060450" eaLnBrk="0" fontAlgn="base" hangingPunct="0">
              <a:spcBef>
                <a:spcPct val="0"/>
              </a:spcBef>
              <a:spcAft>
                <a:spcPct val="0"/>
              </a:spcAft>
              <a:defRPr sz="2100">
                <a:solidFill>
                  <a:schemeClr val="tx1"/>
                </a:solidFill>
                <a:latin typeface="Times New Roman" pitchFamily="18" charset="0"/>
              </a:defRPr>
            </a:lvl9pPr>
          </a:lstStyle>
          <a:p>
            <a:pPr>
              <a:spcBef>
                <a:spcPct val="50000"/>
              </a:spcBef>
            </a:pPr>
            <a:r>
              <a:rPr lang="en-GB" altLang="en-US" sz="4800" b="1" dirty="0">
                <a:solidFill>
                  <a:srgbClr val="4366DE"/>
                </a:solidFill>
                <a:latin typeface="Baxter Sans" panose="00000500000000000000" pitchFamily="50" charset="0"/>
              </a:rPr>
              <a:t>Taha Kashaf</a:t>
            </a:r>
          </a:p>
        </p:txBody>
      </p:sp>
      <p:sp>
        <p:nvSpPr>
          <p:cNvPr id="3076" name="Text Box 62"/>
          <p:cNvSpPr txBox="1">
            <a:spLocks noChangeArrowheads="1"/>
          </p:cNvSpPr>
          <p:nvPr/>
        </p:nvSpPr>
        <p:spPr bwMode="auto">
          <a:xfrm>
            <a:off x="1200933" y="3059893"/>
            <a:ext cx="13068944"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pPr algn="just">
              <a:spcAft>
                <a:spcPct val="50000"/>
              </a:spcAft>
            </a:pPr>
            <a:r>
              <a:rPr lang="en-GB" altLang="en-US" sz="2800" b="1" dirty="0">
                <a:solidFill>
                  <a:srgbClr val="FF8429"/>
                </a:solidFill>
                <a:latin typeface="Baxter Sans" panose="00000500000000000000" pitchFamily="50" charset="0"/>
              </a:rPr>
              <a:t>Vaccine Hesitancy in the USA</a:t>
            </a:r>
            <a:endParaRPr lang="en-GB" altLang="en-US" sz="2800" b="1" dirty="0">
              <a:latin typeface="Baxter Sans" panose="00000500000000000000" pitchFamily="50" charset="0"/>
            </a:endParaRPr>
          </a:p>
          <a:p>
            <a:pPr algn="just">
              <a:spcAft>
                <a:spcPct val="50000"/>
              </a:spcAft>
            </a:pPr>
            <a:r>
              <a:rPr lang="en-GB" altLang="en-US" sz="2800" b="1" dirty="0">
                <a:latin typeface="Baxter Sans" panose="00000500000000000000" pitchFamily="50" charset="0"/>
              </a:rPr>
              <a:t>The purpose of this project was to use sentiment extracted from Tweets made by people in individual states within the United States of America to build an understanding of possible reasons for Vaccine Hesitancy.</a:t>
            </a:r>
          </a:p>
          <a:p>
            <a:pPr algn="just">
              <a:spcAft>
                <a:spcPct val="50000"/>
              </a:spcAft>
            </a:pPr>
            <a:r>
              <a:rPr lang="en-GB" altLang="en-US" sz="2800" b="1" dirty="0">
                <a:latin typeface="Baxter Sans" panose="00000500000000000000" pitchFamily="50" charset="0"/>
              </a:rPr>
              <a:t>This was done using Machine Learning Sentiment Analysis tools, and Natural language Processing (NLP) techniques.</a:t>
            </a:r>
            <a:endParaRPr lang="en-GB" altLang="en-US" sz="2800" dirty="0">
              <a:latin typeface="Baxter Sans" panose="00000500000000000000" pitchFamily="50" charset="0"/>
            </a:endParaRPr>
          </a:p>
        </p:txBody>
      </p:sp>
      <p:sp>
        <p:nvSpPr>
          <p:cNvPr id="3080" name="Text Box 70"/>
          <p:cNvSpPr txBox="1">
            <a:spLocks noChangeArrowheads="1"/>
          </p:cNvSpPr>
          <p:nvPr/>
        </p:nvSpPr>
        <p:spPr bwMode="auto">
          <a:xfrm>
            <a:off x="1196085" y="6146514"/>
            <a:ext cx="3858786"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pPr algn="just">
              <a:spcAft>
                <a:spcPct val="50000"/>
              </a:spcAft>
            </a:pPr>
            <a:r>
              <a:rPr lang="en-GB" altLang="en-US" sz="2800" b="1" u="sng" dirty="0">
                <a:solidFill>
                  <a:srgbClr val="C6316B"/>
                </a:solidFill>
                <a:latin typeface="Baxter Sans" panose="00000500000000000000" pitchFamily="50" charset="0"/>
              </a:rPr>
              <a:t>Data Collection </a:t>
            </a:r>
          </a:p>
          <a:p>
            <a:pPr algn="just">
              <a:spcAft>
                <a:spcPct val="50000"/>
              </a:spcAft>
            </a:pPr>
            <a:r>
              <a:rPr lang="en-GB" altLang="en-US" sz="2800" b="1" dirty="0">
                <a:latin typeface="Baxter Sans" panose="00000500000000000000" pitchFamily="50" charset="0"/>
              </a:rPr>
              <a:t>Data was collected using the Twitter API. </a:t>
            </a:r>
            <a:r>
              <a:rPr lang="en-GB" altLang="en-US" sz="2800" b="1" dirty="0">
                <a:solidFill>
                  <a:schemeClr val="bg2"/>
                </a:solidFill>
                <a:latin typeface="Baxter Sans" panose="00000500000000000000" pitchFamily="50" charset="0"/>
              </a:rPr>
              <a:t>This was done using both the 2.0 and 1.1 Endpoints</a:t>
            </a:r>
            <a:endParaRPr lang="en-GB" altLang="en-US" sz="2800" b="1" dirty="0">
              <a:latin typeface="Baxter Sans" panose="00000500000000000000" pitchFamily="50" charset="0"/>
            </a:endParaRPr>
          </a:p>
        </p:txBody>
      </p:sp>
      <p:sp>
        <p:nvSpPr>
          <p:cNvPr id="3081" name="Rectangle 72"/>
          <p:cNvSpPr>
            <a:spLocks noChangeArrowheads="1"/>
          </p:cNvSpPr>
          <p:nvPr/>
        </p:nvSpPr>
        <p:spPr bwMode="auto">
          <a:xfrm>
            <a:off x="1200933" y="2405842"/>
            <a:ext cx="12836321" cy="59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8425" tIns="49212" rIns="98425" bIns="49212">
            <a:spAutoFit/>
          </a:bodyPr>
          <a:lstStyle>
            <a:lvl1pPr defTabSz="1060450">
              <a:defRPr sz="2100">
                <a:solidFill>
                  <a:schemeClr val="tx1"/>
                </a:solidFill>
                <a:latin typeface="Times New Roman" pitchFamily="18" charset="0"/>
              </a:defRPr>
            </a:lvl1pPr>
            <a:lvl2pPr marL="742950" indent="-285750" defTabSz="1060450">
              <a:defRPr sz="2100">
                <a:solidFill>
                  <a:schemeClr val="tx1"/>
                </a:solidFill>
                <a:latin typeface="Times New Roman" pitchFamily="18" charset="0"/>
              </a:defRPr>
            </a:lvl2pPr>
            <a:lvl3pPr marL="1143000" indent="-228600" defTabSz="1060450">
              <a:defRPr sz="2100">
                <a:solidFill>
                  <a:schemeClr val="tx1"/>
                </a:solidFill>
                <a:latin typeface="Times New Roman" pitchFamily="18" charset="0"/>
              </a:defRPr>
            </a:lvl3pPr>
            <a:lvl4pPr marL="1600200" indent="-228600" defTabSz="1060450">
              <a:defRPr sz="2100">
                <a:solidFill>
                  <a:schemeClr val="tx1"/>
                </a:solidFill>
                <a:latin typeface="Times New Roman" pitchFamily="18" charset="0"/>
              </a:defRPr>
            </a:lvl4pPr>
            <a:lvl5pPr marL="2057400" indent="-228600" defTabSz="1060450">
              <a:defRPr sz="2100">
                <a:solidFill>
                  <a:schemeClr val="tx1"/>
                </a:solidFill>
                <a:latin typeface="Times New Roman" pitchFamily="18" charset="0"/>
              </a:defRPr>
            </a:lvl5pPr>
            <a:lvl6pPr marL="2514600" indent="-228600" defTabSz="1060450" eaLnBrk="0" fontAlgn="base" hangingPunct="0">
              <a:spcBef>
                <a:spcPct val="0"/>
              </a:spcBef>
              <a:spcAft>
                <a:spcPct val="0"/>
              </a:spcAft>
              <a:defRPr sz="2100">
                <a:solidFill>
                  <a:schemeClr val="tx1"/>
                </a:solidFill>
                <a:latin typeface="Times New Roman" pitchFamily="18" charset="0"/>
              </a:defRPr>
            </a:lvl6pPr>
            <a:lvl7pPr marL="2971800" indent="-228600" defTabSz="1060450" eaLnBrk="0" fontAlgn="base" hangingPunct="0">
              <a:spcBef>
                <a:spcPct val="0"/>
              </a:spcBef>
              <a:spcAft>
                <a:spcPct val="0"/>
              </a:spcAft>
              <a:defRPr sz="2100">
                <a:solidFill>
                  <a:schemeClr val="tx1"/>
                </a:solidFill>
                <a:latin typeface="Times New Roman" pitchFamily="18" charset="0"/>
              </a:defRPr>
            </a:lvl7pPr>
            <a:lvl8pPr marL="3429000" indent="-228600" defTabSz="1060450" eaLnBrk="0" fontAlgn="base" hangingPunct="0">
              <a:spcBef>
                <a:spcPct val="0"/>
              </a:spcBef>
              <a:spcAft>
                <a:spcPct val="0"/>
              </a:spcAft>
              <a:defRPr sz="2100">
                <a:solidFill>
                  <a:schemeClr val="tx1"/>
                </a:solidFill>
                <a:latin typeface="Times New Roman" pitchFamily="18" charset="0"/>
              </a:defRPr>
            </a:lvl8pPr>
            <a:lvl9pPr marL="3886200" indent="-228600" defTabSz="1060450" eaLnBrk="0" fontAlgn="base" hangingPunct="0">
              <a:spcBef>
                <a:spcPct val="0"/>
              </a:spcBef>
              <a:spcAft>
                <a:spcPct val="0"/>
              </a:spcAft>
              <a:defRPr sz="2100">
                <a:solidFill>
                  <a:schemeClr val="tx1"/>
                </a:solidFill>
                <a:latin typeface="Times New Roman" pitchFamily="18" charset="0"/>
              </a:defRPr>
            </a:lvl9pPr>
          </a:lstStyle>
          <a:p>
            <a:pPr>
              <a:spcBef>
                <a:spcPct val="50000"/>
              </a:spcBef>
            </a:pPr>
            <a:r>
              <a:rPr lang="en-GB" altLang="en-US" sz="3200" b="1" dirty="0">
                <a:solidFill>
                  <a:srgbClr val="4366DE"/>
                </a:solidFill>
                <a:latin typeface="Baxter Sans" panose="00000500000000000000" pitchFamily="50" charset="0"/>
              </a:rPr>
              <a:t>Advisor: Prof. John Lawrence</a:t>
            </a:r>
          </a:p>
        </p:txBody>
      </p:sp>
      <p:sp>
        <p:nvSpPr>
          <p:cNvPr id="21" name="Text Box 70">
            <a:extLst>
              <a:ext uri="{FF2B5EF4-FFF2-40B4-BE49-F238E27FC236}">
                <a16:creationId xmlns:a16="http://schemas.microsoft.com/office/drawing/2014/main" id="{59864556-B572-47C5-AC35-552BF1BEBEFD}"/>
              </a:ext>
            </a:extLst>
          </p:cNvPr>
          <p:cNvSpPr txBox="1">
            <a:spLocks noChangeArrowheads="1"/>
          </p:cNvSpPr>
          <p:nvPr/>
        </p:nvSpPr>
        <p:spPr bwMode="auto">
          <a:xfrm>
            <a:off x="1196083" y="9116669"/>
            <a:ext cx="635302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pPr algn="just">
              <a:spcAft>
                <a:spcPct val="50000"/>
              </a:spcAft>
            </a:pPr>
            <a:r>
              <a:rPr lang="en-GB" altLang="en-US" sz="2800" b="1" u="sng" dirty="0">
                <a:solidFill>
                  <a:srgbClr val="C6316B"/>
                </a:solidFill>
                <a:latin typeface="Baxter Sans" panose="00000500000000000000" pitchFamily="50" charset="0"/>
              </a:rPr>
              <a:t>Data “Cleaning”</a:t>
            </a:r>
          </a:p>
          <a:p>
            <a:pPr algn="just">
              <a:spcAft>
                <a:spcPct val="50000"/>
              </a:spcAft>
            </a:pPr>
            <a:r>
              <a:rPr lang="en-GB" altLang="en-US" sz="2800" b="1" dirty="0">
                <a:latin typeface="Baxter Sans" panose="00000500000000000000" pitchFamily="50" charset="0"/>
              </a:rPr>
              <a:t>Data returned by the API contained many extra details and needed to be “cleaned” before it was usable. </a:t>
            </a:r>
            <a:r>
              <a:rPr lang="en-GB" altLang="en-US" sz="2800" b="1" dirty="0">
                <a:solidFill>
                  <a:schemeClr val="bg2"/>
                </a:solidFill>
                <a:latin typeface="Baxter Sans" panose="00000500000000000000" pitchFamily="50" charset="0"/>
              </a:rPr>
              <a:t>A single “tweet object” returned by the API contains just under 100 unique fields, of which only 2 were needed</a:t>
            </a:r>
            <a:endParaRPr lang="en-GB" altLang="en-US" sz="2800" b="1" dirty="0">
              <a:latin typeface="Baxter Sans" panose="00000500000000000000" pitchFamily="50" charset="0"/>
            </a:endParaRPr>
          </a:p>
        </p:txBody>
      </p:sp>
      <p:sp>
        <p:nvSpPr>
          <p:cNvPr id="22" name="Text Box 70">
            <a:extLst>
              <a:ext uri="{FF2B5EF4-FFF2-40B4-BE49-F238E27FC236}">
                <a16:creationId xmlns:a16="http://schemas.microsoft.com/office/drawing/2014/main" id="{31B4848A-B5AB-47B8-971B-894FFB73EFB5}"/>
              </a:ext>
            </a:extLst>
          </p:cNvPr>
          <p:cNvSpPr txBox="1">
            <a:spLocks noChangeArrowheads="1"/>
          </p:cNvSpPr>
          <p:nvPr/>
        </p:nvSpPr>
        <p:spPr bwMode="auto">
          <a:xfrm>
            <a:off x="1222131" y="12517711"/>
            <a:ext cx="635302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pPr algn="just">
              <a:spcAft>
                <a:spcPct val="50000"/>
              </a:spcAft>
            </a:pPr>
            <a:r>
              <a:rPr lang="en-GB" altLang="en-US" sz="2800" b="1" u="sng" dirty="0">
                <a:solidFill>
                  <a:srgbClr val="C6316B"/>
                </a:solidFill>
                <a:latin typeface="Baxter Sans" panose="00000500000000000000" pitchFamily="50" charset="0"/>
              </a:rPr>
              <a:t>Data “Formatting”</a:t>
            </a:r>
          </a:p>
          <a:p>
            <a:pPr algn="just">
              <a:spcAft>
                <a:spcPct val="50000"/>
              </a:spcAft>
            </a:pPr>
            <a:r>
              <a:rPr lang="en-GB" altLang="en-US" sz="2800" b="1" dirty="0">
                <a:latin typeface="Baxter Sans" panose="00000500000000000000" pitchFamily="50" charset="0"/>
              </a:rPr>
              <a:t>Data needs to be formatted in a certain way for the program to be able to use it. </a:t>
            </a:r>
            <a:r>
              <a:rPr lang="en-GB" altLang="en-US" sz="2800" b="1" dirty="0">
                <a:solidFill>
                  <a:schemeClr val="bg2"/>
                </a:solidFill>
                <a:latin typeface="Baxter Sans" panose="00000500000000000000" pitchFamily="50" charset="0"/>
              </a:rPr>
              <a:t>This involves splitting tweets into individual files, and structuring them in a two-level folder structure.</a:t>
            </a:r>
            <a:endParaRPr lang="en-GB" altLang="en-US" sz="2800" b="1" dirty="0">
              <a:latin typeface="Baxter Sans" panose="00000500000000000000" pitchFamily="50" charset="0"/>
            </a:endParaRPr>
          </a:p>
        </p:txBody>
      </p:sp>
      <p:pic>
        <p:nvPicPr>
          <p:cNvPr id="5" name="Picture 4" descr="Logo for Python Programming Language">
            <a:extLst>
              <a:ext uri="{FF2B5EF4-FFF2-40B4-BE49-F238E27FC236}">
                <a16:creationId xmlns:a16="http://schemas.microsoft.com/office/drawing/2014/main" id="{4B9E5E0A-2C44-4F4A-A1B8-5C54CE15ECD1}"/>
              </a:ext>
              <a:ext uri="{C183D7F6-B498-43B3-948B-1728B52AA6E4}">
                <adec:decorative xmlns:adec="http://schemas.microsoft.com/office/drawing/2017/decorative" val="0"/>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48532" y="15613201"/>
            <a:ext cx="6462404" cy="2735409"/>
          </a:xfrm>
          <a:prstGeom prst="rect">
            <a:avLst/>
          </a:prstGeom>
        </p:spPr>
      </p:pic>
      <p:sp>
        <p:nvSpPr>
          <p:cNvPr id="26" name="Text Box 70">
            <a:extLst>
              <a:ext uri="{FF2B5EF4-FFF2-40B4-BE49-F238E27FC236}">
                <a16:creationId xmlns:a16="http://schemas.microsoft.com/office/drawing/2014/main" id="{F1204D13-C67D-4029-8E26-AC74B6FD88FB}"/>
              </a:ext>
            </a:extLst>
          </p:cNvPr>
          <p:cNvSpPr txBox="1">
            <a:spLocks noChangeArrowheads="1"/>
          </p:cNvSpPr>
          <p:nvPr/>
        </p:nvSpPr>
        <p:spPr bwMode="auto">
          <a:xfrm>
            <a:off x="7685536" y="6146514"/>
            <a:ext cx="6353020"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pPr algn="just">
              <a:spcAft>
                <a:spcPct val="50000"/>
              </a:spcAft>
            </a:pPr>
            <a:r>
              <a:rPr lang="en-GB" altLang="en-US" sz="2800" b="1" u="sng" dirty="0">
                <a:solidFill>
                  <a:srgbClr val="C6316B"/>
                </a:solidFill>
                <a:latin typeface="Baxter Sans" panose="00000500000000000000" pitchFamily="50" charset="0"/>
              </a:rPr>
              <a:t>Data “Pre-Processing”</a:t>
            </a:r>
          </a:p>
          <a:p>
            <a:pPr algn="just">
              <a:spcAft>
                <a:spcPct val="50000"/>
              </a:spcAft>
            </a:pPr>
            <a:r>
              <a:rPr lang="en-GB" altLang="en-US" sz="2800" b="1" dirty="0">
                <a:latin typeface="Baxter Sans" panose="00000500000000000000" pitchFamily="50" charset="0"/>
              </a:rPr>
              <a:t>Before the model can “understand” the data, it needs to be further processed in a number of ways. </a:t>
            </a:r>
            <a:r>
              <a:rPr lang="en-GB" altLang="en-US" sz="2800" b="1" dirty="0">
                <a:solidFill>
                  <a:schemeClr val="bg2"/>
                </a:solidFill>
                <a:latin typeface="Baxter Sans" panose="00000500000000000000" pitchFamily="50" charset="0"/>
              </a:rPr>
              <a:t>To make the data more useful to the model, all special characters, numbers, unwanted spaces, etc. are removed using </a:t>
            </a:r>
            <a:r>
              <a:rPr lang="en-GB" altLang="en-US" sz="2800" b="1" dirty="0" err="1">
                <a:solidFill>
                  <a:schemeClr val="bg2"/>
                </a:solidFill>
                <a:latin typeface="Baxter Sans" panose="00000500000000000000" pitchFamily="50" charset="0"/>
              </a:rPr>
              <a:t>RegEx</a:t>
            </a:r>
            <a:r>
              <a:rPr lang="en-GB" altLang="en-US" sz="2800" b="1" dirty="0">
                <a:solidFill>
                  <a:schemeClr val="bg2"/>
                </a:solidFill>
                <a:latin typeface="Baxter Sans" panose="00000500000000000000" pitchFamily="50" charset="0"/>
              </a:rPr>
              <a:t>. </a:t>
            </a:r>
            <a:r>
              <a:rPr lang="en-GB" altLang="en-US" sz="2800" b="1" dirty="0">
                <a:latin typeface="Baxter Sans" panose="00000500000000000000" pitchFamily="50" charset="0"/>
              </a:rPr>
              <a:t>The data is then turned into numbers, as statistical machine learning models can’t deal with raw text. </a:t>
            </a:r>
          </a:p>
        </p:txBody>
      </p:sp>
      <p:sp>
        <p:nvSpPr>
          <p:cNvPr id="27" name="Text Box 70">
            <a:extLst>
              <a:ext uri="{FF2B5EF4-FFF2-40B4-BE49-F238E27FC236}">
                <a16:creationId xmlns:a16="http://schemas.microsoft.com/office/drawing/2014/main" id="{8D95B33D-0B8C-4412-BBDD-9ED50F3DADF4}"/>
              </a:ext>
            </a:extLst>
          </p:cNvPr>
          <p:cNvSpPr txBox="1">
            <a:spLocks noChangeArrowheads="1"/>
          </p:cNvSpPr>
          <p:nvPr/>
        </p:nvSpPr>
        <p:spPr bwMode="auto">
          <a:xfrm>
            <a:off x="7589810" y="13426255"/>
            <a:ext cx="635302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pPr algn="just">
              <a:spcAft>
                <a:spcPct val="50000"/>
              </a:spcAft>
            </a:pPr>
            <a:r>
              <a:rPr lang="en-GB" altLang="en-US" sz="2800" b="1" u="sng" dirty="0">
                <a:solidFill>
                  <a:srgbClr val="C6316B"/>
                </a:solidFill>
                <a:latin typeface="Baxter Sans" panose="00000500000000000000" pitchFamily="50" charset="0"/>
              </a:rPr>
              <a:t>Classifying</a:t>
            </a:r>
          </a:p>
          <a:p>
            <a:pPr algn="just">
              <a:spcAft>
                <a:spcPct val="50000"/>
              </a:spcAft>
            </a:pPr>
            <a:r>
              <a:rPr lang="en-GB" altLang="en-US" sz="2800" b="1" dirty="0">
                <a:latin typeface="Baxter Sans" panose="00000500000000000000" pitchFamily="50" charset="0"/>
              </a:rPr>
              <a:t>Finally, the Machine Learning Model can be trained and used for classification. </a:t>
            </a:r>
            <a:r>
              <a:rPr lang="en-GB" altLang="en-US" sz="2800" b="1" dirty="0">
                <a:solidFill>
                  <a:schemeClr val="bg2"/>
                </a:solidFill>
                <a:latin typeface="Baxter Sans" panose="00000500000000000000" pitchFamily="50" charset="0"/>
              </a:rPr>
              <a:t>Machine Learning was done using Python and Scikit-Learn</a:t>
            </a:r>
            <a:endParaRPr lang="en-GB" altLang="en-US" sz="2800" b="1" dirty="0">
              <a:latin typeface="Baxter Sans" panose="00000500000000000000" pitchFamily="50" charset="0"/>
            </a:endParaRPr>
          </a:p>
        </p:txBody>
      </p:sp>
      <p:pic>
        <p:nvPicPr>
          <p:cNvPr id="8" name="Picture 7">
            <a:extLst>
              <a:ext uri="{FF2B5EF4-FFF2-40B4-BE49-F238E27FC236}">
                <a16:creationId xmlns:a16="http://schemas.microsoft.com/office/drawing/2014/main" id="{6153CB38-9105-4AA5-AC02-EB13273BE6B4}"/>
              </a:ext>
            </a:extLst>
          </p:cNvPr>
          <p:cNvPicPr>
            <a:picLocks noChangeAspect="1"/>
          </p:cNvPicPr>
          <p:nvPr/>
        </p:nvPicPr>
        <p:blipFill>
          <a:blip r:embed="rId6"/>
          <a:stretch>
            <a:fillRect/>
          </a:stretch>
        </p:blipFill>
        <p:spPr>
          <a:xfrm>
            <a:off x="11739225" y="5935480"/>
            <a:ext cx="2414992" cy="760983"/>
          </a:xfrm>
          <a:prstGeom prst="rect">
            <a:avLst/>
          </a:prstGeom>
        </p:spPr>
      </p:pic>
      <p:pic>
        <p:nvPicPr>
          <p:cNvPr id="10" name="Picture 9" descr="Diagram&#10;&#10;Description automatically generated">
            <a:extLst>
              <a:ext uri="{FF2B5EF4-FFF2-40B4-BE49-F238E27FC236}">
                <a16:creationId xmlns:a16="http://schemas.microsoft.com/office/drawing/2014/main" id="{616ED58F-A314-495B-8906-C814E07ED27E}"/>
              </a:ext>
            </a:extLst>
          </p:cNvPr>
          <p:cNvPicPr>
            <a:picLocks noChangeAspect="1"/>
          </p:cNvPicPr>
          <p:nvPr/>
        </p:nvPicPr>
        <p:blipFill rotWithShape="1">
          <a:blip r:embed="rId7">
            <a:extLst>
              <a:ext uri="{28A0092B-C50C-407E-A947-70E740481C1C}">
                <a14:useLocalDpi xmlns:a14="http://schemas.microsoft.com/office/drawing/2010/main" val="0"/>
              </a:ext>
            </a:extLst>
          </a:blip>
          <a:srcRect t="19406" b="17282"/>
          <a:stretch/>
        </p:blipFill>
        <p:spPr>
          <a:xfrm>
            <a:off x="8013070" y="1464399"/>
            <a:ext cx="4933651" cy="2341575"/>
          </a:xfrm>
          <a:prstGeom prst="rect">
            <a:avLst/>
          </a:prstGeom>
        </p:spPr>
      </p:pic>
      <p:pic>
        <p:nvPicPr>
          <p:cNvPr id="3" name="Picture 2" descr="Logo&#10;&#10;Description automatically generated with medium confidence">
            <a:extLst>
              <a:ext uri="{FF2B5EF4-FFF2-40B4-BE49-F238E27FC236}">
                <a16:creationId xmlns:a16="http://schemas.microsoft.com/office/drawing/2014/main" id="{851D734C-2BF8-422B-BB18-66E8257CF956}"/>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7109040" y="15972086"/>
            <a:ext cx="2897545" cy="1559694"/>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176EC73B-7EF2-4825-8EC2-484CCAAD9CDE}"/>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8607665" y="11038020"/>
            <a:ext cx="4508762" cy="2388235"/>
          </a:xfrm>
          <a:prstGeom prst="rect">
            <a:avLst/>
          </a:prstGeom>
        </p:spPr>
      </p:pic>
      <p:pic>
        <p:nvPicPr>
          <p:cNvPr id="9" name="Picture 8" descr="Logo&#10;&#10;Description automatically generated">
            <a:extLst>
              <a:ext uri="{FF2B5EF4-FFF2-40B4-BE49-F238E27FC236}">
                <a16:creationId xmlns:a16="http://schemas.microsoft.com/office/drawing/2014/main" id="{D541A998-A3BB-4232-8D2E-93738011ACD8}"/>
              </a:ext>
            </a:extLst>
          </p:cNvPr>
          <p:cNvPicPr>
            <a:picLocks noChangeAspect="1"/>
          </p:cNvPicPr>
          <p:nvPr/>
        </p:nvPicPr>
        <p:blipFill rotWithShape="1">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l="22339" t="30053" r="26657" b="19205"/>
          <a:stretch/>
        </p:blipFill>
        <p:spPr>
          <a:xfrm>
            <a:off x="10016532" y="15972086"/>
            <a:ext cx="4388037" cy="1637088"/>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1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1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359</TotalTime>
  <Words>273</Words>
  <Application>Microsoft Office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Baxter Sans</vt:lpstr>
      <vt:lpstr>Times New Roman</vt:lpstr>
      <vt:lpstr>Blank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Iain R. Murray</dc:creator>
  <cp:lastModifiedBy>Griffin Kashaf (Student)</cp:lastModifiedBy>
  <cp:revision>51</cp:revision>
  <cp:lastPrinted>1998-06-10T15:16:31Z</cp:lastPrinted>
  <dcterms:created xsi:type="dcterms:W3CDTF">1995-06-17T23:31:02Z</dcterms:created>
  <dcterms:modified xsi:type="dcterms:W3CDTF">2022-04-24T21:23:23Z</dcterms:modified>
</cp:coreProperties>
</file>