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DFFA-528A-4059-8C53-7C7D44D6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55549-89B6-4364-9B46-C8A3E06C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7998-495B-4871-A545-72720ED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824F-0710-4F06-823B-4BE51609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CBA0-208F-4965-BCB5-06806E62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8DE3-F141-4F2F-84E9-B2B8907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A15A-C52E-4EE9-A42A-DDAB1B148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D4965-502A-4906-ACE3-5D71CC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FD9A-0CFB-4E56-9210-EAF55DB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FD37-BC2B-47E0-9483-FC9D3738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5342E-4ECE-4178-A39B-F8A3EAAFA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1CAE2-079C-4083-B920-DF46A5883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7411-EF79-4F06-8DF5-D382FF71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3FBB-9066-4FBE-9000-A24C8E56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66B4-EEDB-484A-AC66-D21DBBB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5220-BE0F-4D2A-99A1-CBBE92B8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9D51-A9F4-486B-9D20-B1068EF4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E3DF-C6D5-4764-B027-80BD0C6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A58A-9247-43A1-AFBC-0C86E20B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F15A-B0E1-4AB9-9C46-0CFB9075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2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E563-8BE5-4BFA-82A3-6EC55A60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0C7E-F871-491B-9663-CDC82910A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FC66-9DF6-4F1A-98B5-9048E588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76AA-F54A-44D0-A9B0-1D97EA72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DE26-8445-4004-98C7-917E6D0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5DDE-9CF7-4EB6-B732-A4B0DD68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6332-FF7E-445C-8D36-60B87CD63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99534-C7AF-4A2F-8CF3-B76C0445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59AA-BE3B-4801-971D-F940B87E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34B6-2FD9-4A0D-9742-D051F04B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78074-8E11-4CF9-AB86-E3C93854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4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3575-1266-4EE4-B4ED-42BEDB4F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32597-E45F-4DE8-9420-A0A9702F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DD55-8AB3-47E8-AA1B-89EDB620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87CC4-6389-4813-8DAF-1062B85D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930FD-886B-4FE1-B478-6BAC2A581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2F58C-0AD3-4EEE-8E13-1E029252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354A1-8CD7-4A44-86A1-D128613B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8EAD4-CC2D-46CD-971C-77B48D18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D7E4-1897-447A-BFF3-2731165E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8C0B0-498A-43AF-A441-0F066C0C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42481-2A35-4C68-AEC2-AD176AEB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1814D-3438-4335-B0E9-AEE57288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0C5D6-35C0-4AE9-A578-27D832F8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BD0D2-ED94-4986-A9D2-E2146166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E6066-E6C3-4D03-B562-35B8C57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9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9F06-8BEC-4AC9-8A6B-CE62238E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5E29-99AA-444C-8C96-04DADCBC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F6114-0B11-418B-9497-26521E764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9666-40C1-4978-B7D4-7CC1CA04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B9FF8-912F-4BCF-8062-F53809BD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E0847-34AD-418D-9A67-8BC2CFF7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068E-5E23-4486-A9C0-1F4DC781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7C53F-8C63-4E76-B331-5610DE37E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274AD-D68B-4A57-B929-835DDA17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A7645-BF0D-4889-880B-892CFF73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2149-A54E-44B5-903C-DC92375E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37AF-477F-481B-ABF2-DF5594F3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F49C5-7CE4-46DD-BC0B-F2FE9D3D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C8D39-51E6-46E4-90E8-950E7835C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A789-F73E-4DB7-A9CB-2D1A7A649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72A9-37E2-4301-BC68-A9B7A2543A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D94A-C472-411D-928A-3CB7011E8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0D57-2455-4CCC-84A8-40BE1ABAA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1D8E-006A-419B-ABA8-50A26B95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A9D2AE-C477-4FB7-A7AF-4C58DF1E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52500"/>
            <a:ext cx="7208520" cy="450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43FED8-2342-4702-AFC0-B93A63634CAF}"/>
              </a:ext>
            </a:extLst>
          </p:cNvPr>
          <p:cNvSpPr txBox="1"/>
          <p:nvPr/>
        </p:nvSpPr>
        <p:spPr>
          <a:xfrm>
            <a:off x="8124825" y="647700"/>
            <a:ext cx="352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session with converted </a:t>
            </a:r>
            <a:r>
              <a:rPr lang="en-US" dirty="0" err="1"/>
              <a:t>mPFC</a:t>
            </a:r>
            <a:r>
              <a:rPr lang="en-US" dirty="0"/>
              <a:t> and HPC data being played through acquisition system</a:t>
            </a:r>
          </a:p>
        </p:txBody>
      </p:sp>
    </p:spTree>
    <p:extLst>
      <p:ext uri="{BB962C8B-B14F-4D97-AF65-F5344CB8AC3E}">
        <p14:creationId xmlns:p14="http://schemas.microsoft.com/office/powerpoint/2010/main" val="35197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300794-FF81-4D1A-AA78-4BDC5F6C0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" t="4306" r="695" b="42916"/>
          <a:stretch/>
        </p:blipFill>
        <p:spPr>
          <a:xfrm>
            <a:off x="485775" y="561974"/>
            <a:ext cx="10706100" cy="3619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1A4A8D-1B25-4F01-9F8D-3CE50BBA2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90" t="1667" r="35764" b="56389"/>
          <a:stretch/>
        </p:blipFill>
        <p:spPr>
          <a:xfrm>
            <a:off x="704850" y="4478309"/>
            <a:ext cx="2600325" cy="2379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8CAECF-515D-4342-BE41-271C408B307F}"/>
              </a:ext>
            </a:extLst>
          </p:cNvPr>
          <p:cNvSpPr txBox="1"/>
          <p:nvPr/>
        </p:nvSpPr>
        <p:spPr>
          <a:xfrm>
            <a:off x="4000500" y="5133975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Obtained with ‘time2calculateCoherence’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ACC20-8A25-48C8-B823-3C703DA113DD}"/>
              </a:ext>
            </a:extLst>
          </p:cNvPr>
          <p:cNvSpPr txBox="1"/>
          <p:nvPr/>
        </p:nvSpPr>
        <p:spPr>
          <a:xfrm>
            <a:off x="3386137" y="192642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What is a suitable threshold for ‘High’ coherence?</a:t>
            </a:r>
          </a:p>
        </p:txBody>
      </p:sp>
    </p:spTree>
    <p:extLst>
      <p:ext uri="{BB962C8B-B14F-4D97-AF65-F5344CB8AC3E}">
        <p14:creationId xmlns:p14="http://schemas.microsoft.com/office/powerpoint/2010/main" val="228804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Stout</dc:creator>
  <cp:lastModifiedBy>John Stout</cp:lastModifiedBy>
  <cp:revision>1</cp:revision>
  <dcterms:created xsi:type="dcterms:W3CDTF">2020-08-10T18:43:30Z</dcterms:created>
  <dcterms:modified xsi:type="dcterms:W3CDTF">2020-08-10T18:49:12Z</dcterms:modified>
</cp:coreProperties>
</file>