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59" r:id="rId3"/>
    <p:sldId id="263" r:id="rId4"/>
    <p:sldId id="261" r:id="rId5"/>
    <p:sldId id="262" r:id="rId6"/>
    <p:sldId id="260" r:id="rId7"/>
    <p:sldId id="25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2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BD3199-CE4F-488E-9F65-E2E21FF20B3F}" type="datetimeFigureOut">
              <a:rPr lang="en-US" smtClean="0"/>
              <a:t>8/3/2020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ED9C1-E4CA-4A72-AB69-556DA9C24070}" type="slidenum">
              <a:rPr lang="en-US" smtClean="0"/>
              <a:t>‹#›</a:t>
            </a:fld>
            <a:endParaRPr lang="en-US"/>
          </a:p>
        </p:txBody>
      </p:sp>
    </p:spTree>
    <p:extLst>
      <p:ext uri="{BB962C8B-B14F-4D97-AF65-F5344CB8AC3E}">
        <p14:creationId xmlns:p14="http://schemas.microsoft.com/office/powerpoint/2010/main" val="2290494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F3D90C-9132-4B21-B68D-9404534F9683}" type="datetimeFigureOut">
              <a:rPr lang="en-US" smtClean="0"/>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864C7F-643D-4A24-A017-75908719D0A4}" type="slidenum">
              <a:rPr lang="en-US" smtClean="0"/>
              <a:t>‹#›</a:t>
            </a:fld>
            <a:endParaRPr lang="en-US"/>
          </a:p>
        </p:txBody>
      </p:sp>
    </p:spTree>
    <p:extLst>
      <p:ext uri="{BB962C8B-B14F-4D97-AF65-F5344CB8AC3E}">
        <p14:creationId xmlns:p14="http://schemas.microsoft.com/office/powerpoint/2010/main" val="4085821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F3D90C-9132-4B21-B68D-9404534F9683}" type="datetimeFigureOut">
              <a:rPr lang="en-US" smtClean="0"/>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864C7F-643D-4A24-A017-75908719D0A4}" type="slidenum">
              <a:rPr lang="en-US" smtClean="0"/>
              <a:t>‹#›</a:t>
            </a:fld>
            <a:endParaRPr lang="en-US"/>
          </a:p>
        </p:txBody>
      </p:sp>
    </p:spTree>
    <p:extLst>
      <p:ext uri="{BB962C8B-B14F-4D97-AF65-F5344CB8AC3E}">
        <p14:creationId xmlns:p14="http://schemas.microsoft.com/office/powerpoint/2010/main" val="1167111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F3D90C-9132-4B21-B68D-9404534F9683}" type="datetimeFigureOut">
              <a:rPr lang="en-US" smtClean="0"/>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864C7F-643D-4A24-A017-75908719D0A4}" type="slidenum">
              <a:rPr lang="en-US" smtClean="0"/>
              <a:t>‹#›</a:t>
            </a:fld>
            <a:endParaRPr lang="en-US"/>
          </a:p>
        </p:txBody>
      </p:sp>
    </p:spTree>
    <p:extLst>
      <p:ext uri="{BB962C8B-B14F-4D97-AF65-F5344CB8AC3E}">
        <p14:creationId xmlns:p14="http://schemas.microsoft.com/office/powerpoint/2010/main" val="1463925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F3D90C-9132-4B21-B68D-9404534F9683}" type="datetimeFigureOut">
              <a:rPr lang="en-US" smtClean="0"/>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864C7F-643D-4A24-A017-75908719D0A4}" type="slidenum">
              <a:rPr lang="en-US" smtClean="0"/>
              <a:t>‹#›</a:t>
            </a:fld>
            <a:endParaRPr lang="en-US"/>
          </a:p>
        </p:txBody>
      </p:sp>
    </p:spTree>
    <p:extLst>
      <p:ext uri="{BB962C8B-B14F-4D97-AF65-F5344CB8AC3E}">
        <p14:creationId xmlns:p14="http://schemas.microsoft.com/office/powerpoint/2010/main" val="145732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F3D90C-9132-4B21-B68D-9404534F9683}" type="datetimeFigureOut">
              <a:rPr lang="en-US" smtClean="0"/>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864C7F-643D-4A24-A017-75908719D0A4}" type="slidenum">
              <a:rPr lang="en-US" smtClean="0"/>
              <a:t>‹#›</a:t>
            </a:fld>
            <a:endParaRPr lang="en-US"/>
          </a:p>
        </p:txBody>
      </p:sp>
    </p:spTree>
    <p:extLst>
      <p:ext uri="{BB962C8B-B14F-4D97-AF65-F5344CB8AC3E}">
        <p14:creationId xmlns:p14="http://schemas.microsoft.com/office/powerpoint/2010/main" val="2681978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F3D90C-9132-4B21-B68D-9404534F9683}" type="datetimeFigureOut">
              <a:rPr lang="en-US" smtClean="0"/>
              <a:t>8/3/2020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864C7F-643D-4A24-A017-75908719D0A4}" type="slidenum">
              <a:rPr lang="en-US" smtClean="0"/>
              <a:t>‹#›</a:t>
            </a:fld>
            <a:endParaRPr lang="en-US"/>
          </a:p>
        </p:txBody>
      </p:sp>
    </p:spTree>
    <p:extLst>
      <p:ext uri="{BB962C8B-B14F-4D97-AF65-F5344CB8AC3E}">
        <p14:creationId xmlns:p14="http://schemas.microsoft.com/office/powerpoint/2010/main" val="2197084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F3D90C-9132-4B21-B68D-9404534F9683}" type="datetimeFigureOut">
              <a:rPr lang="en-US" smtClean="0"/>
              <a:t>8/3/2020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864C7F-643D-4A24-A017-75908719D0A4}" type="slidenum">
              <a:rPr lang="en-US" smtClean="0"/>
              <a:t>‹#›</a:t>
            </a:fld>
            <a:endParaRPr lang="en-US"/>
          </a:p>
        </p:txBody>
      </p:sp>
    </p:spTree>
    <p:extLst>
      <p:ext uri="{BB962C8B-B14F-4D97-AF65-F5344CB8AC3E}">
        <p14:creationId xmlns:p14="http://schemas.microsoft.com/office/powerpoint/2010/main" val="2192618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F3D90C-9132-4B21-B68D-9404534F9683}" type="datetimeFigureOut">
              <a:rPr lang="en-US" smtClean="0"/>
              <a:t>8/3/2020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864C7F-643D-4A24-A017-75908719D0A4}" type="slidenum">
              <a:rPr lang="en-US" smtClean="0"/>
              <a:t>‹#›</a:t>
            </a:fld>
            <a:endParaRPr lang="en-US"/>
          </a:p>
        </p:txBody>
      </p:sp>
    </p:spTree>
    <p:extLst>
      <p:ext uri="{BB962C8B-B14F-4D97-AF65-F5344CB8AC3E}">
        <p14:creationId xmlns:p14="http://schemas.microsoft.com/office/powerpoint/2010/main" val="2899784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F3D90C-9132-4B21-B68D-9404534F9683}" type="datetimeFigureOut">
              <a:rPr lang="en-US" smtClean="0"/>
              <a:t>8/3/2020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864C7F-643D-4A24-A017-75908719D0A4}" type="slidenum">
              <a:rPr lang="en-US" smtClean="0"/>
              <a:t>‹#›</a:t>
            </a:fld>
            <a:endParaRPr lang="en-US"/>
          </a:p>
        </p:txBody>
      </p:sp>
    </p:spTree>
    <p:extLst>
      <p:ext uri="{BB962C8B-B14F-4D97-AF65-F5344CB8AC3E}">
        <p14:creationId xmlns:p14="http://schemas.microsoft.com/office/powerpoint/2010/main" val="3214220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5F3D90C-9132-4B21-B68D-9404534F9683}" type="datetimeFigureOut">
              <a:rPr lang="en-US" smtClean="0"/>
              <a:t>8/3/2020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864C7F-643D-4A24-A017-75908719D0A4}" type="slidenum">
              <a:rPr lang="en-US" smtClean="0"/>
              <a:t>‹#›</a:t>
            </a:fld>
            <a:endParaRPr lang="en-US"/>
          </a:p>
        </p:txBody>
      </p:sp>
    </p:spTree>
    <p:extLst>
      <p:ext uri="{BB962C8B-B14F-4D97-AF65-F5344CB8AC3E}">
        <p14:creationId xmlns:p14="http://schemas.microsoft.com/office/powerpoint/2010/main" val="1244846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5F3D90C-9132-4B21-B68D-9404534F9683}" type="datetimeFigureOut">
              <a:rPr lang="en-US" smtClean="0"/>
              <a:t>8/3/2020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864C7F-643D-4A24-A017-75908719D0A4}" type="slidenum">
              <a:rPr lang="en-US" smtClean="0"/>
              <a:t>‹#›</a:t>
            </a:fld>
            <a:endParaRPr lang="en-US"/>
          </a:p>
        </p:txBody>
      </p:sp>
    </p:spTree>
    <p:extLst>
      <p:ext uri="{BB962C8B-B14F-4D97-AF65-F5344CB8AC3E}">
        <p14:creationId xmlns:p14="http://schemas.microsoft.com/office/powerpoint/2010/main" val="347475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F3D90C-9132-4B21-B68D-9404534F9683}" type="datetimeFigureOut">
              <a:rPr lang="en-US" smtClean="0"/>
              <a:t>8/3/2020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864C7F-643D-4A24-A017-75908719D0A4}" type="slidenum">
              <a:rPr lang="en-US" smtClean="0"/>
              <a:t>‹#›</a:t>
            </a:fld>
            <a:endParaRPr lang="en-US"/>
          </a:p>
        </p:txBody>
      </p:sp>
    </p:spTree>
    <p:extLst>
      <p:ext uri="{BB962C8B-B14F-4D97-AF65-F5344CB8AC3E}">
        <p14:creationId xmlns:p14="http://schemas.microsoft.com/office/powerpoint/2010/main" val="3158341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921" y="2064531"/>
            <a:ext cx="9144000" cy="2387600"/>
          </a:xfrm>
        </p:spPr>
        <p:txBody>
          <a:bodyPr/>
          <a:lstStyle/>
          <a:p>
            <a:r>
              <a:rPr lang="en-US" dirty="0" smtClean="0"/>
              <a:t>Step 1: Formatting Rat Data Folders</a:t>
            </a:r>
            <a:endParaRPr lang="en-US" dirty="0"/>
          </a:p>
        </p:txBody>
      </p:sp>
    </p:spTree>
    <p:extLst>
      <p:ext uri="{BB962C8B-B14F-4D97-AF65-F5344CB8AC3E}">
        <p14:creationId xmlns:p14="http://schemas.microsoft.com/office/powerpoint/2010/main" val="11659584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6949" y="715830"/>
            <a:ext cx="3947170" cy="4524315"/>
          </a:xfrm>
          <a:prstGeom prst="rect">
            <a:avLst/>
          </a:prstGeom>
          <a:noFill/>
        </p:spPr>
        <p:txBody>
          <a:bodyPr wrap="square" rtlCol="0">
            <a:spAutoFit/>
          </a:bodyPr>
          <a:lstStyle/>
          <a:p>
            <a:r>
              <a:rPr lang="en-US" dirty="0" smtClean="0"/>
              <a:t>Here is an example. Notice how all rats are stored together. The organization of this data makes it easy to perform any sort of averaging that you want (</a:t>
            </a:r>
            <a:r>
              <a:rPr lang="en-US" dirty="0" err="1" smtClean="0"/>
              <a:t>ie</a:t>
            </a:r>
            <a:r>
              <a:rPr lang="en-US" dirty="0" smtClean="0"/>
              <a:t> average across sessions, average across rats, average within rats).</a:t>
            </a:r>
          </a:p>
          <a:p>
            <a:endParaRPr lang="en-US" dirty="0"/>
          </a:p>
          <a:p>
            <a:r>
              <a:rPr lang="en-US" dirty="0" smtClean="0"/>
              <a:t>Note that not all code in the folder is created to average in anyway you choose. However, you can select which sessions to extract data from. For example, when you run certain functions, you’ll be required to enter if you’d like to change the </a:t>
            </a:r>
            <a:r>
              <a:rPr lang="en-US" dirty="0" smtClean="0">
                <a:solidFill>
                  <a:srgbClr val="FF0000"/>
                </a:solidFill>
              </a:rPr>
              <a:t>‘Looping Index’. </a:t>
            </a:r>
            <a:r>
              <a:rPr lang="en-US" dirty="0" smtClean="0"/>
              <a:t>If you say ‘Y’, then you must enter which rats to look at. </a:t>
            </a:r>
            <a:endParaRPr lang="en-US" dirty="0"/>
          </a:p>
        </p:txBody>
      </p:sp>
      <p:pic>
        <p:nvPicPr>
          <p:cNvPr id="10" name="Picture 9"/>
          <p:cNvPicPr>
            <a:picLocks noChangeAspect="1"/>
          </p:cNvPicPr>
          <p:nvPr/>
        </p:nvPicPr>
        <p:blipFill rotWithShape="1">
          <a:blip r:embed="rId2"/>
          <a:srcRect l="33947" t="19941" r="9737" b="10975"/>
          <a:stretch/>
        </p:blipFill>
        <p:spPr>
          <a:xfrm>
            <a:off x="4283242" y="573370"/>
            <a:ext cx="7468738" cy="5153662"/>
          </a:xfrm>
          <a:prstGeom prst="rect">
            <a:avLst/>
          </a:prstGeom>
        </p:spPr>
      </p:pic>
    </p:spTree>
    <p:extLst>
      <p:ext uri="{BB962C8B-B14F-4D97-AF65-F5344CB8AC3E}">
        <p14:creationId xmlns:p14="http://schemas.microsoft.com/office/powerpoint/2010/main" val="38201312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5327" t="3333" r="17084" b="7619"/>
          <a:stretch/>
        </p:blipFill>
        <p:spPr>
          <a:xfrm>
            <a:off x="3902527" y="0"/>
            <a:ext cx="7284116" cy="6335487"/>
          </a:xfrm>
          <a:prstGeom prst="rect">
            <a:avLst/>
          </a:prstGeom>
        </p:spPr>
      </p:pic>
      <p:sp>
        <p:nvSpPr>
          <p:cNvPr id="3" name="TextBox 2"/>
          <p:cNvSpPr txBox="1"/>
          <p:nvPr/>
        </p:nvSpPr>
        <p:spPr>
          <a:xfrm>
            <a:off x="359229" y="751115"/>
            <a:ext cx="3543298" cy="1477328"/>
          </a:xfrm>
          <a:prstGeom prst="rect">
            <a:avLst/>
          </a:prstGeom>
          <a:noFill/>
        </p:spPr>
        <p:txBody>
          <a:bodyPr wrap="square" rtlCol="0">
            <a:spAutoFit/>
          </a:bodyPr>
          <a:lstStyle/>
          <a:p>
            <a:r>
              <a:rPr lang="en-US" dirty="0" smtClean="0"/>
              <a:t>This is the inside of a ‘</a:t>
            </a:r>
            <a:r>
              <a:rPr lang="en-US" dirty="0" err="1" smtClean="0"/>
              <a:t>datafolder</a:t>
            </a:r>
            <a:r>
              <a:rPr lang="en-US" dirty="0" smtClean="0"/>
              <a:t>’</a:t>
            </a:r>
          </a:p>
          <a:p>
            <a:endParaRPr lang="en-US" dirty="0"/>
          </a:p>
          <a:p>
            <a:r>
              <a:rPr lang="en-US" dirty="0" smtClean="0"/>
              <a:t>The ‘</a:t>
            </a:r>
            <a:r>
              <a:rPr lang="en-US" dirty="0" err="1" smtClean="0"/>
              <a:t>datafolder</a:t>
            </a:r>
            <a:r>
              <a:rPr lang="en-US" dirty="0" smtClean="0"/>
              <a:t>’ is a </a:t>
            </a:r>
            <a:r>
              <a:rPr lang="en-US" dirty="0" err="1" smtClean="0"/>
              <a:t>matlab</a:t>
            </a:r>
            <a:r>
              <a:rPr lang="en-US" dirty="0" smtClean="0"/>
              <a:t> variable name used to refer to the contents of a session (</a:t>
            </a:r>
            <a:r>
              <a:rPr lang="en-US" dirty="0" err="1" smtClean="0"/>
              <a:t>ie</a:t>
            </a:r>
            <a:r>
              <a:rPr lang="en-US" dirty="0" smtClean="0"/>
              <a:t> the data).</a:t>
            </a:r>
            <a:endParaRPr lang="en-US" dirty="0"/>
          </a:p>
        </p:txBody>
      </p:sp>
    </p:spTree>
    <p:extLst>
      <p:ext uri="{BB962C8B-B14F-4D97-AF65-F5344CB8AC3E}">
        <p14:creationId xmlns:p14="http://schemas.microsoft.com/office/powerpoint/2010/main" val="1335692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1716" y="2445488"/>
            <a:ext cx="9144000" cy="1230466"/>
          </a:xfrm>
        </p:spPr>
        <p:txBody>
          <a:bodyPr/>
          <a:lstStyle/>
          <a:p>
            <a:r>
              <a:rPr lang="en-US" dirty="0" smtClean="0"/>
              <a:t>Step 2: Initialize </a:t>
            </a:r>
            <a:r>
              <a:rPr lang="en-US" dirty="0" err="1" smtClean="0"/>
              <a:t>Matlab</a:t>
            </a:r>
            <a:endParaRPr lang="en-US" dirty="0"/>
          </a:p>
        </p:txBody>
      </p:sp>
    </p:spTree>
    <p:extLst>
      <p:ext uri="{BB962C8B-B14F-4D97-AF65-F5344CB8AC3E}">
        <p14:creationId xmlns:p14="http://schemas.microsoft.com/office/powerpoint/2010/main" val="30418681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10167" y="1792469"/>
            <a:ext cx="8734071" cy="4912915"/>
          </a:xfrm>
          <a:prstGeom prst="rect">
            <a:avLst/>
          </a:prstGeom>
        </p:spPr>
      </p:pic>
      <p:sp>
        <p:nvSpPr>
          <p:cNvPr id="5" name="TextBox 4"/>
          <p:cNvSpPr txBox="1"/>
          <p:nvPr/>
        </p:nvSpPr>
        <p:spPr>
          <a:xfrm>
            <a:off x="1310167" y="224118"/>
            <a:ext cx="8658586" cy="1477328"/>
          </a:xfrm>
          <a:prstGeom prst="rect">
            <a:avLst/>
          </a:prstGeom>
          <a:noFill/>
        </p:spPr>
        <p:txBody>
          <a:bodyPr wrap="square" rtlCol="0">
            <a:spAutoFit/>
          </a:bodyPr>
          <a:lstStyle/>
          <a:p>
            <a:r>
              <a:rPr lang="en-US" dirty="0" smtClean="0"/>
              <a:t>Run ‘Startup’ after you define the ‘</a:t>
            </a:r>
            <a:r>
              <a:rPr lang="en-US" dirty="0" err="1" smtClean="0">
                <a:solidFill>
                  <a:srgbClr val="FF0000"/>
                </a:solidFill>
              </a:rPr>
              <a:t>main_directory</a:t>
            </a:r>
            <a:r>
              <a:rPr lang="en-US" dirty="0" smtClean="0"/>
              <a:t>’ variable. This variable should reflect the directory (i.e. the location in your folders) of the ‘Analysis Pipeline’ folder.</a:t>
            </a:r>
          </a:p>
          <a:p>
            <a:endParaRPr lang="en-US" dirty="0"/>
          </a:p>
          <a:p>
            <a:r>
              <a:rPr lang="en-US" dirty="0" smtClean="0"/>
              <a:t>This was designed so that you can download this code from </a:t>
            </a:r>
            <a:r>
              <a:rPr lang="en-US" dirty="0" err="1" smtClean="0"/>
              <a:t>github</a:t>
            </a:r>
            <a:r>
              <a:rPr lang="en-US" dirty="0" smtClean="0"/>
              <a:t> with no attachments to specific directories. Note that ‘</a:t>
            </a:r>
            <a:r>
              <a:rPr lang="en-US" dirty="0" err="1" smtClean="0">
                <a:solidFill>
                  <a:srgbClr val="FF0000"/>
                </a:solidFill>
              </a:rPr>
              <a:t>removePaths</a:t>
            </a:r>
            <a:r>
              <a:rPr lang="en-US" dirty="0" smtClean="0"/>
              <a:t>’ does the opposite of ‘</a:t>
            </a:r>
            <a:r>
              <a:rPr lang="en-US" dirty="0" smtClean="0">
                <a:solidFill>
                  <a:srgbClr val="FF0000"/>
                </a:solidFill>
              </a:rPr>
              <a:t>Startup</a:t>
            </a:r>
            <a:r>
              <a:rPr lang="en-US" dirty="0" smtClean="0"/>
              <a:t>’</a:t>
            </a:r>
            <a:endParaRPr lang="en-US" dirty="0"/>
          </a:p>
        </p:txBody>
      </p:sp>
      <p:cxnSp>
        <p:nvCxnSpPr>
          <p:cNvPr id="7" name="Straight Arrow Connector 6"/>
          <p:cNvCxnSpPr/>
          <p:nvPr/>
        </p:nvCxnSpPr>
        <p:spPr>
          <a:xfrm flipH="1">
            <a:off x="4446494" y="3818965"/>
            <a:ext cx="403412" cy="4299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272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921" y="2064531"/>
            <a:ext cx="9144000" cy="2387600"/>
          </a:xfrm>
        </p:spPr>
        <p:txBody>
          <a:bodyPr/>
          <a:lstStyle/>
          <a:p>
            <a:r>
              <a:rPr lang="en-US" dirty="0" smtClean="0"/>
              <a:t>Step 3: Converting and Formatting Data</a:t>
            </a:r>
            <a:endParaRPr lang="en-US" dirty="0"/>
          </a:p>
        </p:txBody>
      </p:sp>
    </p:spTree>
    <p:extLst>
      <p:ext uri="{BB962C8B-B14F-4D97-AF65-F5344CB8AC3E}">
        <p14:creationId xmlns:p14="http://schemas.microsoft.com/office/powerpoint/2010/main" val="5149652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203026" y="2246811"/>
            <a:ext cx="7591901" cy="4270444"/>
          </a:xfrm>
          <a:prstGeom prst="rect">
            <a:avLst/>
          </a:prstGeom>
        </p:spPr>
      </p:pic>
      <p:sp>
        <p:nvSpPr>
          <p:cNvPr id="8" name="TextBox 7"/>
          <p:cNvSpPr txBox="1"/>
          <p:nvPr/>
        </p:nvSpPr>
        <p:spPr>
          <a:xfrm>
            <a:off x="1095983" y="134471"/>
            <a:ext cx="9249288" cy="2031325"/>
          </a:xfrm>
          <a:prstGeom prst="rect">
            <a:avLst/>
          </a:prstGeom>
          <a:noFill/>
        </p:spPr>
        <p:txBody>
          <a:bodyPr wrap="square" rtlCol="0">
            <a:spAutoFit/>
          </a:bodyPr>
          <a:lstStyle/>
          <a:p>
            <a:r>
              <a:rPr lang="en-US" dirty="0" smtClean="0"/>
              <a:t>Convert video tracking data, events, and LFP using the ‘</a:t>
            </a:r>
            <a:r>
              <a:rPr lang="en-US" dirty="0" err="1" smtClean="0">
                <a:solidFill>
                  <a:srgbClr val="FF0000"/>
                </a:solidFill>
              </a:rPr>
              <a:t>convert_Nlx_files</a:t>
            </a:r>
            <a:r>
              <a:rPr lang="en-US" dirty="0" smtClean="0"/>
              <a:t>’ script.</a:t>
            </a:r>
          </a:p>
          <a:p>
            <a:endParaRPr lang="en-US" dirty="0"/>
          </a:p>
          <a:p>
            <a:r>
              <a:rPr lang="en-US" dirty="0" smtClean="0"/>
              <a:t>Make sure to define your ‘</a:t>
            </a:r>
            <a:r>
              <a:rPr lang="en-US" dirty="0" err="1" smtClean="0">
                <a:solidFill>
                  <a:srgbClr val="FF0000"/>
                </a:solidFill>
              </a:rPr>
              <a:t>datafolder</a:t>
            </a:r>
            <a:r>
              <a:rPr lang="en-US" dirty="0" smtClean="0">
                <a:solidFill>
                  <a:srgbClr val="FF0000"/>
                </a:solidFill>
              </a:rPr>
              <a:t>’</a:t>
            </a:r>
            <a:r>
              <a:rPr lang="en-US" dirty="0" smtClean="0"/>
              <a:t>. This is the directory where your data is stored (see slide 3). Note that before this file, you will most likely have no .mat files. After converting, you’ll have .mat files</a:t>
            </a:r>
          </a:p>
          <a:p>
            <a:endParaRPr lang="en-US" dirty="0"/>
          </a:p>
          <a:p>
            <a:r>
              <a:rPr lang="en-US" dirty="0" smtClean="0"/>
              <a:t>Before running, define which CSCs to convert. This variable name is ‘</a:t>
            </a:r>
            <a:r>
              <a:rPr lang="en-US" dirty="0" err="1" smtClean="0">
                <a:solidFill>
                  <a:srgbClr val="FF0000"/>
                </a:solidFill>
              </a:rPr>
              <a:t>numCSC</a:t>
            </a:r>
            <a:r>
              <a:rPr lang="en-US" dirty="0" smtClean="0"/>
              <a:t>’</a:t>
            </a:r>
            <a:endParaRPr lang="en-US" dirty="0"/>
          </a:p>
        </p:txBody>
      </p:sp>
    </p:spTree>
    <p:extLst>
      <p:ext uri="{BB962C8B-B14F-4D97-AF65-F5344CB8AC3E}">
        <p14:creationId xmlns:p14="http://schemas.microsoft.com/office/powerpoint/2010/main" val="3912556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309</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Step 1: Formatting Rat Data Folders</vt:lpstr>
      <vt:lpstr>PowerPoint Presentation</vt:lpstr>
      <vt:lpstr>PowerPoint Presentation</vt:lpstr>
      <vt:lpstr>Step 2: Initialize Matlab</vt:lpstr>
      <vt:lpstr>PowerPoint Presentation</vt:lpstr>
      <vt:lpstr>Step 3: Converting and Formatting Data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Converting and Formatting Data</dc:title>
  <dc:creator>John Stout</dc:creator>
  <cp:lastModifiedBy>John Stout</cp:lastModifiedBy>
  <cp:revision>7</cp:revision>
  <dcterms:created xsi:type="dcterms:W3CDTF">2020-08-03T22:15:21Z</dcterms:created>
  <dcterms:modified xsi:type="dcterms:W3CDTF">2020-08-03T22:46:06Z</dcterms:modified>
</cp:coreProperties>
</file>