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3F8D94"/>
    <a:srgbClr val="BB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DB2B5-518D-4B07-BCFE-4800F2DC804E}" v="57" dt="2024-02-15T14:36:2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B5AF-E137-9A40-A889-BEB888DB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CA705-4DA1-B94D-81FB-D10BBB83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CFA3-4B24-624C-9702-0EB69DB8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0B54-C6BB-F94A-B1A6-A63F2850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F70C-F266-3D42-9830-59F1F8C5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0DF-432F-324F-9092-10821F08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DA1BB-1E90-A64C-B5FF-7A700E5C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64BB-1393-F34B-86A1-FAE2294F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D8DF-06A6-9242-A43D-0E9DFB6C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A82A-6956-1042-AF13-0C91B8B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4AD85-3717-3343-A750-EF11A663D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5E77-B6F9-8248-AFD9-81FFC5DB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5B6C-FCBE-2545-B4B6-BFD0D9B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1F76-AB51-714F-96DD-935D11DC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8B7D-1B1F-2943-8D0E-7BF329DD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AEC-2720-2240-988E-E866D213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46A8-FF1E-8A49-92A0-0FFAA5DB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C211-384F-2F4E-9B85-A095B23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558B-BA32-234A-A111-F6E29337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6024-4D98-C54D-BC72-C50C3A32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551-D6F8-FA40-8033-7AD46258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5B6C-C534-B44A-A7DD-30EF8C01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3E5B-8328-4D4F-8985-51C52140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5811-55ED-E74A-8D9A-9FA6144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B19C-C377-1A41-97DC-D85305E9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81F6-215A-524E-AE30-451156A4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B705-F06D-7D41-A897-F59EE4264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EB5D-57D7-7E4F-AF15-003DF83C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2CA1-16A8-914D-8891-1FEB13F8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074DB-EB67-604F-9820-642D5F8C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EB9D-4C10-CE4A-9837-B613E040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8BB-F974-564F-95FB-B070900C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AEAFB-FFFD-464A-9B39-92FD7466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785D-A44D-414B-BFB3-3981B5024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7349E-54C7-5C43-BE9A-8B4C54CE4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1C0F-9B75-6942-91F7-353D5BD9C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B657-EBDB-1449-BA70-9AE1ECEA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70A5C-7575-634A-88DD-F420973C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1B8B-43B1-704B-8A22-ED448D0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04C8-26EC-5145-AA12-090A296F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9CEB6-9124-A242-8CD7-22559C40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4D30E-ECD9-7D4E-B20F-4742B06C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AEB01-2931-074E-8EEA-CD301699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ADF83-D804-7740-9A4A-1ED548C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92A9C-01AF-464B-9571-4421359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0E1D-55B5-B545-9271-F7844477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3A1B-9644-4343-A437-1EEFDB4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68F-8543-CB40-865A-391F1EC4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3F55-AAAF-F84F-A511-231009B4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C69-3293-9A4E-B424-54C5B74B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D320D-5309-D745-A551-DC01AE34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16D2-91B5-2E4E-8E54-6046ECB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5056-AB66-7F42-AFFE-CC08BBBB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52036-687D-FC47-A22B-203C18D7C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44A8-3BAF-DE48-8D30-2B30A2C28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4E127-80D1-C146-B999-86CC4046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69D3-F3A7-2742-A578-2AE0D40F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52CA-ABA9-C14D-BF12-A1927DE9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B2C8B-A2FD-A741-B67D-348C1C7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27DE-C474-B749-8119-02FDCFF9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300D-B76A-AA4C-8DA5-9822340F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4F37-8188-B246-9F2C-8431A84BF85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EA7E-3465-104A-97F2-A1C05BFBC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B7A2-96F4-3C4C-B9C8-7E1E2CB1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DBFC-21BE-0741-9E10-B22631A7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ABA4C2E9-F319-EF45-BDC4-F44BC1737542}"/>
              </a:ext>
            </a:extLst>
          </p:cNvPr>
          <p:cNvSpPr txBox="1"/>
          <p:nvPr/>
        </p:nvSpPr>
        <p:spPr>
          <a:xfrm>
            <a:off x="7515248" y="24998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Source Sans Pro" panose="020B0503030403020204" pitchFamily="34" charset="77"/>
              </a:rPr>
              <a:t>Heap  Space 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6660C19-3BC5-0649-ABEC-C3A20D0D4BF2}"/>
              </a:ext>
            </a:extLst>
          </p:cNvPr>
          <p:cNvSpPr txBox="1"/>
          <p:nvPr/>
        </p:nvSpPr>
        <p:spPr>
          <a:xfrm>
            <a:off x="139264" y="664923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Global Space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A9831E-0D6F-244E-84C8-9BE74B1B738E}"/>
              </a:ext>
            </a:extLst>
          </p:cNvPr>
          <p:cNvSpPr txBox="1"/>
          <p:nvPr/>
        </p:nvSpPr>
        <p:spPr>
          <a:xfrm>
            <a:off x="139264" y="3327654"/>
            <a:ext cx="4939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F8D94"/>
                </a:solidFill>
                <a:latin typeface="Calibri" panose="020F0502020204030204" pitchFamily="34" charset="0"/>
              </a:rPr>
              <a:t>Call Stack (growing downwards)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72387B3-4782-CB4D-97C2-98C8178576F4}"/>
              </a:ext>
            </a:extLst>
          </p:cNvPr>
          <p:cNvGrpSpPr/>
          <p:nvPr/>
        </p:nvGrpSpPr>
        <p:grpSpPr>
          <a:xfrm>
            <a:off x="8462987" y="1000493"/>
            <a:ext cx="2441428" cy="1893434"/>
            <a:chOff x="4245846" y="2099140"/>
            <a:chExt cx="2154931" cy="175204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FC7E15F-4951-3442-B066-F72D0D3981BE}"/>
                </a:ext>
              </a:extLst>
            </p:cNvPr>
            <p:cNvSpPr/>
            <p:nvPr/>
          </p:nvSpPr>
          <p:spPr bwMode="auto">
            <a:xfrm>
              <a:off x="4245846" y="2429583"/>
              <a:ext cx="2154931" cy="1421599"/>
            </a:xfrm>
            <a:prstGeom prst="rect">
              <a:avLst/>
            </a:prstGeom>
            <a:solidFill>
              <a:srgbClr val="FFE3B9"/>
            </a:solidFill>
            <a:ln>
              <a:noFill/>
            </a:ln>
          </p:spPr>
          <p:txBody>
            <a:bodyPr tIns="0"/>
            <a:lstStyle/>
            <a:p>
              <a:pPr algn="r"/>
              <a:endParaRPr lang="en-US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DCE2DFF-E321-E247-9C78-16DE6915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874" y="2099140"/>
              <a:ext cx="887280" cy="386443"/>
            </a:xfrm>
            <a:prstGeom prst="roundRect">
              <a:avLst>
                <a:gd name="adj" fmla="val 16667"/>
              </a:avLst>
            </a:prstGeom>
            <a:solidFill>
              <a:srgbClr val="FFE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dirty="0">
                  <a:latin typeface="Consolas" panose="020B0609020204030204" pitchFamily="49" charset="0"/>
                  <a:ea typeface="Times" pitchFamily="-84" charset="0"/>
                  <a:cs typeface="Consolas" panose="020B0609020204030204" pitchFamily="49" charset="0"/>
                </a:rPr>
                <a:t>??</a:t>
              </a:r>
            </a:p>
            <a:p>
              <a:endParaRPr lang="en-US" b="1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61" name="Rectangle 7">
              <a:extLst>
                <a:ext uri="{FF2B5EF4-FFF2-40B4-BE49-F238E27FC236}">
                  <a16:creationId xmlns:a16="http://schemas.microsoft.com/office/drawing/2014/main" id="{8DCCA7E2-293E-5349-848C-5E48D5722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865" y="2423284"/>
              <a:ext cx="1126911" cy="381000"/>
            </a:xfrm>
            <a:prstGeom prst="rect">
              <a:avLst/>
            </a:prstGeom>
            <a:solidFill>
              <a:srgbClr val="BBE0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  <a:ea typeface="Times" pitchFamily="-84" charset="0"/>
                  <a:cs typeface="Consolas" panose="020B0609020204030204" pitchFamily="49" charset="0"/>
                </a:rPr>
                <a:t>??</a:t>
              </a:r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DD26626D-5D2A-A748-8068-622F9CEB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646" y="2936047"/>
              <a:ext cx="1126911" cy="41274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Bahnschrift SemiLight SemiConde" panose="020B0502040204020203" pitchFamily="34" charset="0"/>
                  <a:cs typeface="Times New Roman" charset="0"/>
                </a:rPr>
                <a:t> </a:t>
              </a:r>
            </a:p>
          </p:txBody>
        </p: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774B5B5C-663E-9345-A135-1A62289D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85" y="2967709"/>
              <a:ext cx="771835" cy="381000"/>
            </a:xfrm>
            <a:prstGeom prst="rect">
              <a:avLst/>
            </a:prstGeom>
            <a:solidFill>
              <a:srgbClr val="FFE3B9"/>
            </a:solidFill>
            <a:ln w="0">
              <a:solidFill>
                <a:srgbClr val="FFE3B9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/>
            <a:p>
              <a:pPr algn="r"/>
              <a:r>
                <a:rPr lang="en-US" sz="1800" dirty="0">
                  <a:latin typeface="Consolas" panose="020B0609020204030204" pitchFamily="49" charset="0"/>
                  <a:ea typeface="Times" pitchFamily="-84" charset="0"/>
                  <a:cs typeface="Consolas" panose="020B0609020204030204" pitchFamily="49" charset="0"/>
                </a:rPr>
                <a:t>??</a:t>
              </a:r>
            </a:p>
            <a:p>
              <a:pPr algn="r"/>
              <a:endParaRPr lang="en-US" dirty="0">
                <a:latin typeface="Bahnschrift SemiLight SemiConde"/>
                <a:cs typeface="American Typewriter Condensed"/>
              </a:endParaRPr>
            </a:p>
          </p:txBody>
        </p:sp>
      </p:grpSp>
      <p:sp>
        <p:nvSpPr>
          <p:cNvPr id="71" name="Rectangle 21">
            <a:extLst>
              <a:ext uri="{FF2B5EF4-FFF2-40B4-BE49-F238E27FC236}">
                <a16:creationId xmlns:a16="http://schemas.microsoft.com/office/drawing/2014/main" id="{1C5D1FE9-AB9E-BE4C-8F40-D690BFAD1300}"/>
              </a:ext>
            </a:extLst>
          </p:cNvPr>
          <p:cNvSpPr>
            <a:spLocks/>
          </p:cNvSpPr>
          <p:nvPr/>
        </p:nvSpPr>
        <p:spPr bwMode="auto">
          <a:xfrm>
            <a:off x="405763" y="3918496"/>
            <a:ext cx="3549606" cy="2284462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ectangle 43">
            <a:extLst>
              <a:ext uri="{FF2B5EF4-FFF2-40B4-BE49-F238E27FC236}">
                <a16:creationId xmlns:a16="http://schemas.microsoft.com/office/drawing/2014/main" id="{1B441D34-0460-9340-84D0-7017D0AC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01" y="3930073"/>
            <a:ext cx="1655634" cy="44841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73" name="Rectangle 44">
            <a:extLst>
              <a:ext uri="{FF2B5EF4-FFF2-40B4-BE49-F238E27FC236}">
                <a16:creationId xmlns:a16="http://schemas.microsoft.com/office/drawing/2014/main" id="{A1CDE537-1664-C048-85B7-D318EC4A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124" y="3921283"/>
            <a:ext cx="1203245" cy="4572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366831B2-777F-E34B-ABBC-765BB5EA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7" y="5050294"/>
            <a:ext cx="8794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7D78E925-E7B6-3148-B1D4-22C94850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1" y="4522296"/>
            <a:ext cx="891041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A152D1-701F-B44E-AF42-8A04B11EDBD1}"/>
              </a:ext>
            </a:extLst>
          </p:cNvPr>
          <p:cNvSpPr/>
          <p:nvPr/>
        </p:nvSpPr>
        <p:spPr>
          <a:xfrm>
            <a:off x="1002417" y="4482962"/>
            <a:ext cx="128868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9688"/>
            <a:r>
              <a:rPr lang="en-US" sz="3200" dirty="0">
                <a:latin typeface="Consolas" panose="020B0609020204030204" pitchFamily="49" charset="0"/>
                <a:ea typeface="Times" pitchFamily="-84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7AA112-A2E5-1F4B-B086-685080951577}"/>
              </a:ext>
            </a:extLst>
          </p:cNvPr>
          <p:cNvSpPr/>
          <p:nvPr/>
        </p:nvSpPr>
        <p:spPr>
          <a:xfrm>
            <a:off x="1014158" y="5010160"/>
            <a:ext cx="128868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9688"/>
            <a:r>
              <a:rPr lang="en-US" sz="3200" dirty="0">
                <a:latin typeface="Consolas" panose="020B0609020204030204" pitchFamily="49" charset="0"/>
                <a:ea typeface="Times" pitchFamily="-84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F91EA-52DD-F643-A33E-1BD4BBE93F52}"/>
              </a:ext>
            </a:extLst>
          </p:cNvPr>
          <p:cNvSpPr txBox="1"/>
          <p:nvPr/>
        </p:nvSpPr>
        <p:spPr>
          <a:xfrm>
            <a:off x="94947" y="94048"/>
            <a:ext cx="34285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Put your NetID(s) and any collaboration acknowledgments here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C279D2C8-3C8C-DABC-C236-A314FD33FF44}"/>
              </a:ext>
            </a:extLst>
          </p:cNvPr>
          <p:cNvSpPr>
            <a:spLocks/>
          </p:cNvSpPr>
          <p:nvPr/>
        </p:nvSpPr>
        <p:spPr bwMode="auto">
          <a:xfrm>
            <a:off x="2601401" y="5615445"/>
            <a:ext cx="990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788F008-2AD7-DEBC-0145-6CD5AF87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001" y="5507494"/>
            <a:ext cx="685800" cy="457200"/>
          </a:xfrm>
          <a:prstGeom prst="rect">
            <a:avLst/>
          </a:prstGeom>
          <a:solidFill>
            <a:srgbClr val="F7CA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23AA9-9D2B-C401-F7A2-A8A2A3A9A19B}"/>
              </a:ext>
            </a:extLst>
          </p:cNvPr>
          <p:cNvSpPr txBox="1"/>
          <p:nvPr/>
        </p:nvSpPr>
        <p:spPr>
          <a:xfrm>
            <a:off x="5902054" y="3318331"/>
            <a:ext cx="613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double-strike some text (single-strike doesn't show up well with a number like "4": compare </a:t>
            </a:r>
            <a:r>
              <a:rPr lang="en-US" strike="sngStrike" dirty="0"/>
              <a:t>4</a:t>
            </a:r>
            <a:r>
              <a:rPr lang="en-US" dirty="0"/>
              <a:t>  to </a:t>
            </a:r>
            <a:r>
              <a:rPr lang="en-US" strike="dblStrike" dirty="0"/>
              <a:t>4</a:t>
            </a:r>
            <a:r>
              <a:rPr lang="en-US" dirty="0"/>
              <a:t> )</a:t>
            </a:r>
          </a:p>
          <a:p>
            <a:r>
              <a:rPr lang="en-US" dirty="0"/>
              <a:t>choose Format &gt; Font &gt; and then select the double-strike option.  But below are also some "cross-outs" you can use.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D1F6D-812D-51A9-BF1D-837DD3B44B59}"/>
              </a:ext>
            </a:extLst>
          </p:cNvPr>
          <p:cNvCxnSpPr>
            <a:cxnSpLocks/>
          </p:cNvCxnSpPr>
          <p:nvPr/>
        </p:nvCxnSpPr>
        <p:spPr>
          <a:xfrm flipH="1">
            <a:off x="6475443" y="4835095"/>
            <a:ext cx="3790604" cy="1801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93BAD-830C-5AD8-3B2D-CE481AD519B4}"/>
              </a:ext>
            </a:extLst>
          </p:cNvPr>
          <p:cNvCxnSpPr>
            <a:cxnSpLocks/>
          </p:cNvCxnSpPr>
          <p:nvPr/>
        </p:nvCxnSpPr>
        <p:spPr>
          <a:xfrm flipH="1">
            <a:off x="7595899" y="5278894"/>
            <a:ext cx="292057" cy="358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/>
      <p:bldP spid="79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SemiLight SemiConde</vt:lpstr>
      <vt:lpstr>Calibri</vt:lpstr>
      <vt:lpstr>Calibri Light</vt:lpstr>
      <vt:lpstr>Consolas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Lee</dc:creator>
  <cp:lastModifiedBy>Lillian Lee</cp:lastModifiedBy>
  <cp:revision>30</cp:revision>
  <dcterms:created xsi:type="dcterms:W3CDTF">2021-03-11T13:40:15Z</dcterms:created>
  <dcterms:modified xsi:type="dcterms:W3CDTF">2025-02-25T00:20:15Z</dcterms:modified>
</cp:coreProperties>
</file>