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54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43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02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79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51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504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67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731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20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48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17.06.2023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537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17.06.2023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104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1.vsd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04048" y="5877272"/>
            <a:ext cx="38572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spc="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гр.ПКС-40К: </a:t>
            </a:r>
          </a:p>
          <a:p>
            <a:r>
              <a:rPr lang="ru-RU" sz="2000" spc="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Иванов </a:t>
            </a:r>
            <a:r>
              <a:rPr lang="ru-RU" sz="2000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000" spc="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sz="2000" spc="2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spc="2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115616" y="561747"/>
            <a:ext cx="77768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ОБПОУ «Курский государственный политехнический колледж»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91680" y="2780928"/>
            <a:ext cx="6624736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5000"/>
              </a:lnSpc>
            </a:pPr>
            <a:r>
              <a:rPr lang="ru-RU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Разработка Web-приложения </a:t>
            </a:r>
            <a:endParaRPr lang="ru-RU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25000"/>
              </a:lnSpc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«ООО Инструмент Стандарт»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75556" y="1772816"/>
            <a:ext cx="82809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На сегодняшний день довольно сложно представить себе нашу повседневную жизнь без использования интернета. Ежедневно интернет играет важнейшую роль в той или иной сфере деятельности человека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 появлением глобальной сети каждый человек получил интерактивный инструмент, позволяющий сообщить миру об услугах и товарах 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своей компании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привлечь 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партнеров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 покупателей.</a:t>
            </a:r>
          </a:p>
          <a:p>
            <a:pPr>
              <a:buNone/>
            </a:pP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создания сайта заключается в том, что в современном мире именно в Интернете клиенты будут в первую очередь искать информацию об интересующей организации.</a:t>
            </a:r>
            <a:endParaRPr lang="ru-RU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Исходя из этого, следует, что тема разработки </a:t>
            </a:r>
            <a:r>
              <a:rPr lang="ru-RU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Web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-приложения «ООО Инструмент Стандарт» является актуальной в наше время.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67744" y="548680"/>
            <a:ext cx="4896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Актуальность работы</a:t>
            </a:r>
            <a:endParaRPr lang="ru-RU" sz="3600" b="1" u="sng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69920" y="440917"/>
            <a:ext cx="28911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Цель работы</a:t>
            </a:r>
            <a:endParaRPr lang="ru-RU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7036" y="1195424"/>
            <a:ext cx="8496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дипломного проекта является разработка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«ООО Инструмент Стандарт».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Пользовательская часть» для предоставления пользователям информации о роде деятельности организации, о направлениях и актуальных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товаров,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возможности добавления отзыва на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сайт.</a:t>
            </a:r>
            <a:endParaRPr lang="ru-RU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90448" y="2780928"/>
            <a:ext cx="8856984" cy="2480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соответствии с объектом, предметом исследования и целью дипломного проекта были поставлены следующие задачи: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Wingdings" pitchFamily="2" charset="2"/>
              <a:buChar char="ü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изучение предметной области;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Wingdings" pitchFamily="2" charset="2"/>
              <a:buChar char="ü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поиск и обработка информации;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Wingdings" pitchFamily="2" charset="2"/>
              <a:buChar char="ü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разработка структуры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приложения;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Wingdings" pitchFamily="2" charset="2"/>
              <a:buChar char="ü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разработка дизайна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Wingdings" pitchFamily="2" charset="2"/>
              <a:buChar char="ü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разработка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приложения;</a:t>
            </a: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Wingdings" pitchFamily="2" charset="2"/>
              <a:buChar char="ü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тестирование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Web-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приложения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  <a:buClr>
                <a:schemeClr val="tx1">
                  <a:lumMod val="50000"/>
                </a:schemeClr>
              </a:buClr>
              <a:buFont typeface="Wingdings" pitchFamily="2" charset="2"/>
              <a:buChar char="ü"/>
            </a:pP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331640" y="548680"/>
            <a:ext cx="6552728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0400" algn="ctr"/>
            <a:r>
              <a:rPr lang="ru-RU" sz="2800" b="1" u="sng" dirty="0" smtClean="0">
                <a:latin typeface="Times New Roman" pitchFamily="18" charset="0"/>
                <a:cs typeface="Times New Roman" pitchFamily="18" charset="0"/>
              </a:rPr>
              <a:t>Для разработки 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Web-</a:t>
            </a:r>
            <a:r>
              <a:rPr lang="ru-RU" sz="2800" b="1" u="sng" dirty="0" smtClean="0">
                <a:latin typeface="Times New Roman" pitchFamily="18" charset="0"/>
                <a:cs typeface="Times New Roman" pitchFamily="18" charset="0"/>
              </a:rPr>
              <a:t>приложения </a:t>
            </a:r>
          </a:p>
          <a:p>
            <a:pPr algn="ctr">
              <a:lnSpc>
                <a:spcPct val="125000"/>
              </a:lnSpc>
            </a:pPr>
            <a:r>
              <a:rPr lang="ru-RU" sz="2800" b="1" u="sng" dirty="0" smtClean="0">
                <a:latin typeface="Times New Roman" pitchFamily="18" charset="0"/>
                <a:cs typeface="Times New Roman" pitchFamily="18" charset="0"/>
              </a:rPr>
              <a:t>«ООО Инструмент Стандарт»</a:t>
            </a:r>
            <a:endParaRPr lang="ru-RU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1640" y="2060848"/>
            <a:ext cx="698477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Inkscape</a:t>
            </a: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1.0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графический редактор;</a:t>
            </a:r>
          </a:p>
          <a:p>
            <a:pPr>
              <a:lnSpc>
                <a:spcPct val="150000"/>
              </a:lnSpc>
            </a:pP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Adobe </a:t>
            </a: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Dreamweaver CS6</a:t>
            </a:r>
            <a:r>
              <a:rPr lang="ru-RU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среда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Visio 2016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редактор блок-схем и диаграмм;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Apache 2.4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Web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-сервер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СУБД </a:t>
            </a:r>
            <a:r>
              <a:rPr lang="en-US" sz="24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5.7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управления базами данных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PHP 7.</a:t>
            </a:r>
            <a:r>
              <a:rPr lang="ru-RU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интерпретатор; </a:t>
            </a:r>
          </a:p>
          <a:p>
            <a:pPr>
              <a:lnSpc>
                <a:spcPct val="150000"/>
              </a:lnSpc>
            </a:pPr>
            <a:r>
              <a:rPr lang="ru-RU" sz="24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14928" y="160332"/>
            <a:ext cx="4248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Диаграмма компонентов</a:t>
            </a:r>
            <a:endParaRPr lang="ru-RU" sz="2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729971"/>
              </p:ext>
            </p:extLst>
          </p:nvPr>
        </p:nvGraphicFramePr>
        <p:xfrm>
          <a:off x="1547664" y="1340768"/>
          <a:ext cx="6296025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9220129" imgH="6774149" progId="Visio.Drawing.15">
                  <p:embed/>
                </p:oleObj>
              </mc:Choice>
              <mc:Fallback>
                <p:oleObj r:id="rId3" imgW="9220129" imgH="6774149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1340768"/>
                        <a:ext cx="6296025" cy="4629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23928" y="2092048"/>
            <a:ext cx="504056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запуска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  необходимо прописать в адресной строке браузера следующее: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zapchast.cr59540.site/index.php</a:t>
            </a:r>
            <a:endParaRPr lang="ru-RU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случае успешного выполнения запуска откроется окно браузера, в котором отобразится главная страница </a:t>
            </a:r>
            <a:r>
              <a:rPr lang="ru-RU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-приложения.</a:t>
            </a:r>
            <a:endParaRPr lang="ru-RU" sz="2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nikol\Downloads\2023-06-17_18-08-3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3744416" cy="6480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7600" y="5098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u="sng" dirty="0" smtClean="0">
                <a:latin typeface="Times New Roman" pitchFamily="18" charset="0"/>
                <a:cs typeface="Times New Roman" pitchFamily="18" charset="0"/>
              </a:rPr>
              <a:t>Заключение</a:t>
            </a:r>
            <a:endParaRPr lang="ru-RU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548680"/>
            <a:ext cx="9036496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выполнения дипломного проекта было разработано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-приложение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«ООО Инструмент Стандарт», полностью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готовое к применению.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создании приложения были решены следующие задачи: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собрана и проанализирована необходимая информация, исследована структура, концепция, дизайн и функциональность сайтов-конкурентов;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структура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-приложения, визуализированы макеты будущих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-страниц, осуществлена навигация по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сайту;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концепция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-приложения,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созданы графические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шаблоны, проведена работа над выполнением логотипа сайта, обработаны графические изображения;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выполнена HTML-верстка, заполнены шаблоны содержимым, внедрены в них динамические элементы, графическое наполнение;</a:t>
            </a:r>
          </a:p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произведена работа над программированием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-приложения: создана БД, написаны PHP-скрипты и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-сценарии для реализации функциональных возможностей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сайта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-приложение удовлетворяет всем требованиям, поставленным на этапе постановки задачи, и соответствует функциональным требованиям заказчика, логичности структуры ресурса, а также имеет адекватную цветовую гамму и размещено в сети Интернет.</a:t>
            </a:r>
          </a:p>
          <a:p>
            <a:pPr lvl="0"/>
            <a:endParaRPr lang="ru-RU" sz="1600" dirty="0">
              <a:solidFill>
                <a:schemeClr val="bg1"/>
              </a:solidFill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  <a:p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азис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</TotalTime>
  <Words>452</Words>
  <Application>Microsoft Office PowerPoint</Application>
  <PresentationFormat>Экран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9" baseType="lpstr">
      <vt:lpstr>Базис</vt:lpstr>
      <vt:lpstr>Visio.Drawing.15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cp:lastModifiedBy>nikolay.ya.ivanov@mail.ru</cp:lastModifiedBy>
  <cp:revision>17</cp:revision>
  <dcterms:modified xsi:type="dcterms:W3CDTF">2023-06-17T15:11:31Z</dcterms:modified>
</cp:coreProperties>
</file>