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40E-1359-EDD7-9737-117FACF1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43D7E-CC50-E4EC-0468-28577A4A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F4BB-9AAF-A076-4770-3C095024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8BBC-A3A7-0029-FFCA-C9180E43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4764-442E-B9CB-B337-3A81BF54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C154-8C85-84CF-E2F8-F5B168CC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E0DAC-B215-6EB5-43D2-81C039881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0535-F3E6-FEE3-0942-289C06B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25BD-9323-954B-25E3-4156347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4B3F-113C-6D53-F844-ED0FD536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828E-CBAC-B864-999D-0C2A4AC29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5BD6-E4C5-F708-F0EB-08AC7427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ABE6-6881-5281-2D1B-750D4B2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24B9-B10B-3F08-BFCC-8E49249B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8335-7A7C-37B3-254D-EDB70725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5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0BC-0D78-36EB-1154-7025AF1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5B22-0CEB-071E-3748-FB8930B2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690E-E7D3-E22D-6F3B-E9C8D7F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4C31-3D24-C26F-9F35-B2BECB61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A7A00-8B32-245B-56BC-911E9E7D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D0D-3FCB-72D3-CEC6-5986039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0C9DE-5C93-50ED-ED7F-C1B5DCEB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A3A6-F543-A08A-AA95-F31E52D0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9240-6DCD-80B5-4F11-414DA3C8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2A52-ECAD-70ED-8AE5-55FCEE23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FC3-D251-842E-B095-B6111E8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A300-4238-180A-206F-CC49C0C2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FD12-D1EE-94F6-3707-48A0099C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C90D-427B-D38A-E8CC-2FD2C009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7889A-ECCD-F696-2A09-20972493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0F6C-DF19-4FF7-9C21-2965BE8F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392-77DE-5C12-B9FF-ED0130F1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589A6-6F67-F9B3-E53D-8474919A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C0AE-21FD-1DA3-DDF2-88BCABBC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BD588-BD4C-D1A0-D3EA-94BFEC917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1833E-0381-8ADB-3355-55EB19CC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8C683-3FA8-6C45-217C-05BC8249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1714C-F34C-7F81-C805-B4533DAE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10FB7-8588-E932-98E4-D68AAF90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567-4710-BAE4-0E83-8753EBE2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E3714-6DB1-7A95-97BD-84E38FB9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4A8FC-E5C2-945D-7ABD-C4B860F9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7979E-25D4-BB43-EDD1-DF0D54BB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F9205-1583-69BD-9757-04F286E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8FE34-741E-2B8E-04D1-DCC9834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D61C2-3A9F-4E37-FCE6-9A75C5AF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817-682E-3C7D-EC02-9F3AA2DF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503C-C21B-8D44-DF30-31B53F89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33524-1FE0-251D-AA82-AC157DAAB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AF5E-EE86-10D0-3B4E-D8FF48D7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D85F-11E4-AB59-2A71-AC20F4D6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FE5E5-F612-803C-0DE7-681E2BEA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C1DF-4DFF-AEC7-3D2C-AD41B69A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58394-FB34-B9F1-BACD-CA6E6C9F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6902-1344-BA1C-F82D-0346A94C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D4E0-2D7D-E7D3-DF28-BB8B652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262EA-88DA-1A5D-6A20-D92F5E67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58EF-FE95-7157-9377-A64331D0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D2E77-E66E-B4B2-BC68-0820C177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505B-8B45-378D-FFB8-FB5EE53E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9C96-E8B3-B725-0208-54A61715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17A2-5177-4FF1-A926-5A67B34F2B9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E0EE-C514-1C90-110D-E344BA5BD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DA52-C246-2EE0-28D0-80F520CDD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EA9B-962E-4AA6-81AF-0768DF115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175-A75F-9E7D-B8C3-4A0DB6F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Police </a:t>
            </a:r>
            <a:r>
              <a:rPr lang="en-US" dirty="0" err="1"/>
              <a:t>Inspectoare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212B3-0D8A-C252-802A-E6396FC47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o-RO" dirty="0"/>
              <a:t>Sanda Mihnea</a:t>
            </a:r>
          </a:p>
          <a:p>
            <a:pPr algn="l"/>
            <a:r>
              <a:rPr lang="ro-RO" dirty="0"/>
              <a:t>Măzureanu Grigorian </a:t>
            </a:r>
          </a:p>
          <a:p>
            <a:pPr algn="l"/>
            <a:r>
              <a:rPr lang="ro-RO" dirty="0"/>
              <a:t>Tuțac Alexandra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B05C-902D-327B-B0EB-E8D91C82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Edit</a:t>
            </a:r>
            <a:endParaRPr lang="en-GB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A0824D-A109-3800-A1E7-84907FD7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 dirty="0"/>
              <a:t>On edit button the previous filled information will be shown and the user can edit them and then save.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07CBC-4385-813E-AA48-654B3678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17" y="2290936"/>
            <a:ext cx="382077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CF16-50FA-48A5-8B1A-E81F8711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 dirty="0"/>
              <a:t>Delete</a:t>
            </a:r>
            <a:endParaRPr lang="en-GB" sz="48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9BCAB-99C1-21AF-B342-0E86712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 dirty="0"/>
              <a:t>Confirmation prompt will be displayed so the user can not delete entry by mistake.</a:t>
            </a:r>
          </a:p>
          <a:p>
            <a:r>
              <a:rPr lang="ro-RO" sz="2200" dirty="0"/>
              <a:t>Hitting Delete again will delete the entry.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D579C-CC1B-13A8-4A71-C8EF19C7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2" y="2290936"/>
            <a:ext cx="865432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25CB-CE96-87F1-1568-013040D9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Details</a:t>
            </a:r>
            <a:endParaRPr lang="en-GB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B21964-C46E-2640-DBBC-A34D1C8F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 dirty="0"/>
              <a:t>Pressing Details button will get the user to a separate page where the information for the specific entry will be displayed in a better way, easier to read.</a:t>
            </a:r>
          </a:p>
          <a:p>
            <a:r>
              <a:rPr lang="ro-RO" sz="2200" dirty="0"/>
              <a:t>Also the user can edit from this page.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FB539-0A70-5394-6CD7-F22491EA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1" y="2290936"/>
            <a:ext cx="937124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6B9BA-AA44-560A-2549-DDE51B10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Police agents list</a:t>
            </a:r>
            <a:endParaRPr lang="en-GB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466A0A-1022-EF10-B302-FC30788D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92500" lnSpcReduction="20000"/>
          </a:bodyPr>
          <a:lstStyle/>
          <a:p>
            <a:r>
              <a:rPr lang="ro-RO" sz="2200" dirty="0"/>
              <a:t>On this page the user can do the same CRUD operations presented before.</a:t>
            </a:r>
          </a:p>
          <a:p>
            <a:r>
              <a:rPr lang="ro-RO" sz="2200" dirty="0"/>
              <a:t>The difference is that the access for this feature is restricted. </a:t>
            </a:r>
          </a:p>
          <a:p>
            <a:r>
              <a:rPr lang="ro-RO" sz="2200" dirty="0"/>
              <a:t>Any user can see information but only the admin can add, edit and delete police agents.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BF60-EA89-A5CC-13C9-FE8AEB86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33408"/>
            <a:ext cx="10917936" cy="20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37288-04FB-37DA-2057-293524A2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Access Denied</a:t>
            </a:r>
            <a:endParaRPr lang="en-GB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DE0AA8-AE3E-46E5-2A99-962DE651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 dirty="0"/>
              <a:t>If a normal user tries to access a feature that is restricted only for admin role an access denied message will be displayed and the user won’t be redirected to the page he wants to access.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D3362-0694-71D1-8D27-40D5EAA4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2290936"/>
            <a:ext cx="791870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4A5F3-7091-1A19-60FE-EFD56227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Stations</a:t>
            </a:r>
            <a:endParaRPr lang="en-GB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9E44-4175-577F-E903-2F9C3239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1000"/>
              <a:t>On station page any user can see a map for city Craiova.</a:t>
            </a:r>
          </a:p>
          <a:p>
            <a:r>
              <a:rPr lang="ro-RO" sz="1000"/>
              <a:t>On this map there are 3 blue dots representing the police stations in town.</a:t>
            </a:r>
          </a:p>
          <a:p>
            <a:r>
              <a:rPr lang="ro-RO" sz="1000"/>
              <a:t>If a user clicks any of the 3 blue dots, a pop-up will be displayed and information about the station will be displayed. Station id and station’s location.</a:t>
            </a:r>
          </a:p>
          <a:p>
            <a:r>
              <a:rPr lang="ro-RO" sz="1000"/>
              <a:t>Only the admin role can add, edit and delete stations.</a:t>
            </a:r>
          </a:p>
          <a:p>
            <a:r>
              <a:rPr lang="ro-RO" sz="1000"/>
              <a:t>Any user can see the stations, regardless of his role.</a:t>
            </a:r>
          </a:p>
          <a:p>
            <a:endParaRPr lang="en-GB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A4D70-34F5-17A6-88D5-EC5F1145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26" y="2318645"/>
            <a:ext cx="851473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7813-20A7-00CE-6737-B1A1ED60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3700"/>
              <a:t>Archive/Criminal Record</a:t>
            </a:r>
            <a:endParaRPr lang="en-GB" sz="37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4365-0A14-9407-AE2F-45267ADD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1200"/>
              <a:t>On these pages any user can add new archive post/criminal record/case. </a:t>
            </a:r>
          </a:p>
          <a:p>
            <a:r>
              <a:rPr lang="ro-RO" sz="1200"/>
              <a:t>Archive is filtered so only cases that are at least 10 years old will be displayed.</a:t>
            </a:r>
          </a:p>
          <a:p>
            <a:r>
              <a:rPr lang="ro-RO" sz="1200"/>
              <a:t>Cases/Criminal record is filtered so cases that have not gone for 10 years will be displayed.</a:t>
            </a:r>
          </a:p>
          <a:p>
            <a:r>
              <a:rPr lang="ro-RO" sz="1200"/>
              <a:t>Other than this they are identical</a:t>
            </a:r>
          </a:p>
          <a:p>
            <a:r>
              <a:rPr lang="ro-RO" sz="1200"/>
              <a:t>CRUD operations can be performed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D49DF-2223-7DC5-EC2B-BDC5527E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73" y="2290936"/>
            <a:ext cx="584406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8867-5110-964E-2BA0-0E961F4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FE4C-F95A-C31B-57CC-A03AC22A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 order to access any website feature the user has to be logged in. The accounts are predefined for the users.</a:t>
            </a:r>
          </a:p>
          <a:p>
            <a:r>
              <a:rPr lang="ro-RO" dirty="0"/>
              <a:t>An admin can create an account for a new police agent using the register button.</a:t>
            </a:r>
          </a:p>
          <a:p>
            <a:r>
              <a:rPr lang="ro-RO" dirty="0"/>
              <a:t>Admin’s accounts are predefined and they have to be manually registered into the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64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04F38-68B5-4D98-8341-85907F12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66" y="264679"/>
            <a:ext cx="10672467" cy="5341793"/>
          </a:xfrm>
        </p:spPr>
      </p:pic>
    </p:spTree>
    <p:extLst>
      <p:ext uri="{BB962C8B-B14F-4D97-AF65-F5344CB8AC3E}">
        <p14:creationId xmlns:p14="http://schemas.microsoft.com/office/powerpoint/2010/main" val="49780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02E2-82CF-3FEB-1A1A-5D48F613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Connected user/admin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38E4C-5A76-0501-23CE-EC4FB8B8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0"/>
            <a:ext cx="10860464" cy="5418919"/>
          </a:xfrm>
        </p:spPr>
      </p:pic>
    </p:spTree>
    <p:extLst>
      <p:ext uri="{BB962C8B-B14F-4D97-AF65-F5344CB8AC3E}">
        <p14:creationId xmlns:p14="http://schemas.microsoft.com/office/powerpoint/2010/main" val="138793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722E-929B-8922-2F6A-F0E32936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Contact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4EDA-C3BF-9D1D-A4CF-8D5264DA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o-RO" dirty="0"/>
              <a:t>The home page has a contact button in order for any police agent or user to get in touch with the police inspectorate chief for different purposes.</a:t>
            </a:r>
          </a:p>
          <a:p>
            <a:r>
              <a:rPr lang="ro-RO" dirty="0"/>
              <a:t>Once pressed an email extension will be opened with the email for police inspectorate chief already filled in. </a:t>
            </a:r>
          </a:p>
          <a:p>
            <a:r>
              <a:rPr lang="ro-RO" dirty="0"/>
              <a:t>The user will have to fill in his email and the message.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3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5FA81-7369-8B0A-3D80-0F998FA67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13" y="1293808"/>
            <a:ext cx="7724395" cy="3856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22935-C2BA-24F9-8CE3-84149292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750" y="1293808"/>
            <a:ext cx="3744020" cy="38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8E1D8-D2F9-4C1E-E5EF-D522730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Suspects</a:t>
            </a:r>
            <a:endParaRPr lang="en-GB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ABAC-2BE8-BF02-388B-EDECCDCF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/>
              <a:t>In the suspects page the user can see, add and edit suspects.</a:t>
            </a:r>
          </a:p>
          <a:p>
            <a:r>
              <a:rPr lang="ro-RO" sz="2200"/>
              <a:t>The access to the CRUD operations is not restricted and any user regardless of his role can operate them.</a:t>
            </a:r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B98FE-5FF4-BC41-59B5-CB42C99B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" y="2468880"/>
            <a:ext cx="10917936" cy="21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6DC2A-0FD3-65E5-3232-170706D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/>
              <a:t>Create New Suspect</a:t>
            </a:r>
            <a:endParaRPr lang="en-GB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E84E-A57C-EE17-F413-D05006DE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/>
              <a:t>Once clicked this button the user will have to fill the following informations: Suspect first name, suspect last name, suspect age, suspect criminal record and suspect address</a:t>
            </a:r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40AB3-50AC-99FF-2E82-CB8AAF18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126" y="2290936"/>
            <a:ext cx="553755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9CE9A-5297-5CE4-92D6-BC940B2F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 dirty="0"/>
              <a:t>Edit/Details/Delete</a:t>
            </a:r>
            <a:endParaRPr lang="en-GB" sz="4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9EA9-2313-EC0F-AB2D-9A0A60BA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1500"/>
              <a:t>Once created the suspect will be displayed on the main page for suspects. Also the information that have been filled up will be displayed.</a:t>
            </a:r>
          </a:p>
          <a:p>
            <a:r>
              <a:rPr lang="ro-RO" sz="1500"/>
              <a:t>After a new entry has been created for suspect 3 new additional buttons will be displayed representing: edit button(edit information regarding current entry), delete button(delete current entry) and detailed information button</a:t>
            </a:r>
          </a:p>
          <a:p>
            <a:endParaRPr lang="en-GB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18DBC-5A71-F828-1F12-AE01128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56235"/>
            <a:ext cx="10917936" cy="18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Police Inspectoare </vt:lpstr>
      <vt:lpstr>Login</vt:lpstr>
      <vt:lpstr>PowerPoint Presentation</vt:lpstr>
      <vt:lpstr>Connected user/admin </vt:lpstr>
      <vt:lpstr>Contact</vt:lpstr>
      <vt:lpstr>PowerPoint Presentation</vt:lpstr>
      <vt:lpstr>Suspects</vt:lpstr>
      <vt:lpstr>Create New Suspect</vt:lpstr>
      <vt:lpstr>Edit/Details/Delete</vt:lpstr>
      <vt:lpstr>Edit</vt:lpstr>
      <vt:lpstr>Delete</vt:lpstr>
      <vt:lpstr>Details</vt:lpstr>
      <vt:lpstr>Police agents list</vt:lpstr>
      <vt:lpstr>Access Denied</vt:lpstr>
      <vt:lpstr>Stations</vt:lpstr>
      <vt:lpstr>Archive/Criminal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Inspectoare </dc:title>
  <dc:creator>Mazureanu Grigorian</dc:creator>
  <cp:lastModifiedBy>Mazureanu Grigorian</cp:lastModifiedBy>
  <cp:revision>1</cp:revision>
  <dcterms:created xsi:type="dcterms:W3CDTF">2022-05-19T11:56:45Z</dcterms:created>
  <dcterms:modified xsi:type="dcterms:W3CDTF">2022-05-19T12:35:06Z</dcterms:modified>
</cp:coreProperties>
</file>