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2fcec3bd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2fcec3bd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2fcec3bd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2fcec3bd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2fcec3bd1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2fcec3bd1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2fcec3bd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2fcec3bd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2fcec3bd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2fcec3bd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2fcec3bd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2fcec3bd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2fcec3bd1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2fcec3bd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2fcec3bd1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2fcec3bd1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</a:t>
            </a:r>
            <a:r>
              <a:rPr lang="ru"/>
              <a:t>нализ базы вакансий аналитиков данных и data science специалистов, полученных из API HH.ru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выводы исследования</a:t>
            </a:r>
            <a:br>
              <a:rPr lang="ru"/>
            </a:b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325" y="2078875"/>
            <a:ext cx="3774300" cy="29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ru" sz="101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Существует высокая потребность в специалистах Data Science, особенно в категории Middle. Среди аналитиков чаще ищут Junior+. </a:t>
            </a:r>
            <a:endParaRPr sz="101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ru" sz="101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Основные hard skills для аналитиков и специалистов Data Science включают Python и SQL. Эти языки программирования являются ключевыми для работы с данными и анализа информации. Также важны навыки работы с базами данных и знание алгоритмов машинного обучения.</a:t>
            </a:r>
            <a:endParaRPr sz="101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500"/>
              </a:spcBef>
              <a:spcAft>
                <a:spcPts val="1200"/>
              </a:spcAft>
              <a:buSzPts val="1018"/>
              <a:buNone/>
            </a:pPr>
            <a:r>
              <a:rPr lang="ru" sz="101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Soft skills для аналитиков Junior+ включают владение английским языком, умение проводить аналитические исследования и обладать аналитическим мышлением. Это важно для понимания задач и проблем, а также для поиска решений.</a:t>
            </a:r>
            <a:endParaRPr sz="1102">
              <a:solidFill>
                <a:srgbClr val="383838"/>
              </a:solidFill>
            </a:endParaRPr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643600" y="2078875"/>
            <a:ext cx="3774300" cy="28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03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Зарплаты часто не указаны, особенно для аналитиков Senior и Junior. Это может быть связано с тем, что компании хотят сначала оценить уровень квалификации кандидата и его зарплатные ожидания, прежде чем сделать конкретное предложение. Однако есть предложения свыше 300 тысяч рублей для специалистов Data Science уровня Junior+. Это говорит о том, что компании готовы платить высокую зарплату молодым специалистам, которые обладают необходимыми навыками и знаниями. </a:t>
            </a:r>
            <a:endParaRPr sz="103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ru" sz="103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Более 70 % вакансий каждого грейда предполагают работу на полный рабочий день. Это говорит о том, что большинство компаний предпочитает нанимать сотрудников на полную ставку. Однако есть предложения </a:t>
            </a:r>
            <a:r>
              <a:rPr lang="ru" sz="103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удаленной</a:t>
            </a:r>
            <a:r>
              <a:rPr lang="ru" sz="103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 работы и работы на сменный график</a:t>
            </a:r>
            <a:r>
              <a:rPr lang="ru" sz="1030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количества вакансий по грейдам</a:t>
            </a:r>
            <a:br>
              <a:rPr lang="ru"/>
            </a:b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3850"/>
            <a:ext cx="8933701" cy="31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5533" l="0" r="0" t="2858"/>
          <a:stretch/>
        </p:blipFill>
        <p:spPr>
          <a:xfrm>
            <a:off x="770650" y="1697050"/>
            <a:ext cx="7442451" cy="340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ключевых навыков по грейдам</a:t>
            </a: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работодателей 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47240" l="0" r="0" t="0"/>
          <a:stretch/>
        </p:blipFill>
        <p:spPr>
          <a:xfrm>
            <a:off x="167375" y="1777650"/>
            <a:ext cx="4618474" cy="27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52507"/>
          <a:stretch/>
        </p:blipFill>
        <p:spPr>
          <a:xfrm>
            <a:off x="4572000" y="2045175"/>
            <a:ext cx="4564200" cy="277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53557"/>
          <a:stretch/>
        </p:blipFill>
        <p:spPr>
          <a:xfrm>
            <a:off x="4464400" y="2158650"/>
            <a:ext cx="4524476" cy="27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зарплат 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46893" l="0" r="0" t="0"/>
          <a:stretch/>
        </p:blipFill>
        <p:spPr>
          <a:xfrm>
            <a:off x="152400" y="1853850"/>
            <a:ext cx="4419600" cy="30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51152" l="0" r="0" t="0"/>
          <a:stretch/>
        </p:blipFill>
        <p:spPr>
          <a:xfrm>
            <a:off x="31350" y="1701450"/>
            <a:ext cx="4540650" cy="31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53510"/>
          <a:stretch/>
        </p:blipFill>
        <p:spPr>
          <a:xfrm>
            <a:off x="4572000" y="2060725"/>
            <a:ext cx="4590975" cy="30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графиков работ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типов занятости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51749" l="0" r="0" t="0"/>
          <a:stretch/>
        </p:blipFill>
        <p:spPr>
          <a:xfrm>
            <a:off x="152400" y="1930050"/>
            <a:ext cx="4026701" cy="296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53510"/>
          <a:stretch/>
        </p:blipFill>
        <p:spPr>
          <a:xfrm>
            <a:off x="4427737" y="2267250"/>
            <a:ext cx="4294913" cy="28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Заключительные рекомендации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325" y="18502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для </a:t>
            </a:r>
            <a:r>
              <a:rPr b="1" lang="ru" sz="4000"/>
              <a:t>А</a:t>
            </a:r>
            <a:r>
              <a:rPr b="1" lang="ru" sz="4000"/>
              <a:t>налитиков</a:t>
            </a:r>
            <a:r>
              <a:rPr lang="ru" sz="4000"/>
              <a:t>:</a:t>
            </a:r>
            <a:endParaRPr sz="4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50"/>
              <a:t>Начинать карьеру проще с позиции Junior+, поскольку такие специалисты уже обладают некоторыми навыками и опытом работы. Для успешной карьеры аналитика данных необходимо развивать навыки в области SQL, Python, Power BI, математического аппарата, коммуникативных навыков и A/B-тестирования. Также полезными будут навыки работы с Excel, Confluence, математической статистики и машинного обучения.</a:t>
            </a:r>
            <a:endParaRPr sz="295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50"/>
              <a:t>Аналитики данных востребованы в таких компаниях, как Сбер, Магнит, Окко, Wildberries и МТС. Позиция Junior+ особенно актуальна в Сбере, Магните и МТС. Медианная вилка зарплат аналитиков данных на рынке составляет от 150 до 200 тысяч рублей, однако большая часть вакансий не раскрывает уровень заработной платы. В 70% случаев аналитик Junior+ может рассчитывать на работу с полной занятостью, а в 20% — на удалённую работу.</a:t>
            </a:r>
            <a:endParaRPr sz="1350">
              <a:solidFill>
                <a:srgbClr val="000000"/>
              </a:solidFill>
              <a:highlight>
                <a:srgbClr val="19183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4643600" y="1850275"/>
            <a:ext cx="3774300" cy="27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для </a:t>
            </a:r>
            <a:r>
              <a:rPr b="1" lang="ru" sz="4000"/>
              <a:t>DS специалистов</a:t>
            </a:r>
            <a:r>
              <a:rPr lang="ru" sz="4000"/>
              <a:t>:</a:t>
            </a:r>
            <a:endParaRPr sz="4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50"/>
              <a:t>Анализ вакансий аналитиков данных и DS специалистов показал, что наиболее востребованы специалисты среднего уровня (Middle), но вакансии для Junior+ также пользуются большим спросом.</a:t>
            </a:r>
            <a:endParaRPr sz="295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50"/>
              <a:t>Необходимые навыки включают Python, машинное обучение (ML), SQL, обработку естественного языка (NLP), Confluence, математическую статистику и Pandas. С повышением грейда становятся важными OpenCV, TensorFlow, навыки управления командой, работы с документацией и коммуникативные навыки.</a:t>
            </a:r>
            <a:endParaRPr sz="295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50"/>
              <a:t>Специалисты DS востребованы в различных отраслях, включая банки и телекоммуникационные компании. Лидерами являются Сбербанк, ВТБ, МТС, Wildberries, Ozon и Самокат.</a:t>
            </a:r>
            <a:endParaRPr sz="295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50"/>
              <a:t>Медианная вилка зарплат DS специалиста составляет от 160 до 300 тыс. рублей. Существуют вакансии со стартовой зарплатой от 25 тыс. рублей, что свидетельствует о заинтересованности компаний в младших специалистах и их готовности обучать.</a:t>
            </a:r>
            <a:endParaRPr sz="295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50"/>
              <a:t>Специалисты любого уровня чаще находят вакансии на полный рабочий день, но также существует множество предложений удаленной работы с полной занятостью.</a:t>
            </a:r>
            <a:endParaRPr sz="29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9183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