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A80187-871D-44DD-86E2-DB67E86A15A4}" v="408" dt="2022-03-06T11:45:20.5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Ian" userId="b8cf7b36-ffd3-409a-8217-3fc68a478feb" providerId="ADAL" clId="{ACA80187-871D-44DD-86E2-DB67E86A15A4}"/>
    <pc:docChg chg="undo custSel addSld delSld modSld addSection delSection">
      <pc:chgData name="YANG Ian" userId="b8cf7b36-ffd3-409a-8217-3fc68a478feb" providerId="ADAL" clId="{ACA80187-871D-44DD-86E2-DB67E86A15A4}" dt="2022-03-06T11:45:35.315" v="411" actId="14100"/>
      <pc:docMkLst>
        <pc:docMk/>
      </pc:docMkLst>
      <pc:sldChg chg="addSp modSp new mod">
        <pc:chgData name="YANG Ian" userId="b8cf7b36-ffd3-409a-8217-3fc68a478feb" providerId="ADAL" clId="{ACA80187-871D-44DD-86E2-DB67E86A15A4}" dt="2022-03-06T11:45:35.315" v="411" actId="14100"/>
        <pc:sldMkLst>
          <pc:docMk/>
          <pc:sldMk cId="64962464" sldId="257"/>
        </pc:sldMkLst>
        <pc:graphicFrameChg chg="add mod modGraphic">
          <ac:chgData name="YANG Ian" userId="b8cf7b36-ffd3-409a-8217-3fc68a478feb" providerId="ADAL" clId="{ACA80187-871D-44DD-86E2-DB67E86A15A4}" dt="2022-03-06T11:45:35.315" v="411" actId="14100"/>
          <ac:graphicFrameMkLst>
            <pc:docMk/>
            <pc:sldMk cId="64962464" sldId="257"/>
            <ac:graphicFrameMk id="2" creationId="{064F38B4-9AD0-42E4-A883-A2CF1C29B9A7}"/>
          </ac:graphicFrameMkLst>
        </pc:graphicFrameChg>
      </pc:sldChg>
      <pc:sldChg chg="addSp delSp modSp new del mod">
        <pc:chgData name="YANG Ian" userId="b8cf7b36-ffd3-409a-8217-3fc68a478feb" providerId="ADAL" clId="{ACA80187-871D-44DD-86E2-DB67E86A15A4}" dt="2022-03-05T13:23:59.325" v="6" actId="2696"/>
        <pc:sldMkLst>
          <pc:docMk/>
          <pc:sldMk cId="3821819125" sldId="257"/>
        </pc:sldMkLst>
        <pc:spChg chg="del">
          <ac:chgData name="YANG Ian" userId="b8cf7b36-ffd3-409a-8217-3fc68a478feb" providerId="ADAL" clId="{ACA80187-871D-44DD-86E2-DB67E86A15A4}" dt="2022-03-05T13:23:22.839" v="1" actId="478"/>
          <ac:spMkLst>
            <pc:docMk/>
            <pc:sldMk cId="3821819125" sldId="257"/>
            <ac:spMk id="2" creationId="{8D04F82F-F13C-49E6-AEAD-14BE56D93125}"/>
          </ac:spMkLst>
        </pc:spChg>
        <pc:spChg chg="del">
          <ac:chgData name="YANG Ian" userId="b8cf7b36-ffd3-409a-8217-3fc68a478feb" providerId="ADAL" clId="{ACA80187-871D-44DD-86E2-DB67E86A15A4}" dt="2022-03-05T13:23:35.263" v="3"/>
          <ac:spMkLst>
            <pc:docMk/>
            <pc:sldMk cId="3821819125" sldId="257"/>
            <ac:spMk id="3" creationId="{767DE24B-5280-4818-BB7B-C40DA971AD9B}"/>
          </ac:spMkLst>
        </pc:spChg>
        <pc:spChg chg="add mod">
          <ac:chgData name="YANG Ian" userId="b8cf7b36-ffd3-409a-8217-3fc68a478feb" providerId="ADAL" clId="{ACA80187-871D-44DD-86E2-DB67E86A15A4}" dt="2022-03-05T13:23:35.263" v="3"/>
          <ac:spMkLst>
            <pc:docMk/>
            <pc:sldMk cId="3821819125" sldId="257"/>
            <ac:spMk id="4" creationId="{2D8AF5F7-A760-4D7F-ABE4-CBC55A2679D6}"/>
          </ac:spMkLst>
        </pc:spChg>
        <pc:spChg chg="add mod">
          <ac:chgData name="YANG Ian" userId="b8cf7b36-ffd3-409a-8217-3fc68a478feb" providerId="ADAL" clId="{ACA80187-871D-44DD-86E2-DB67E86A15A4}" dt="2022-03-05T13:23:35.263" v="3"/>
          <ac:spMkLst>
            <pc:docMk/>
            <pc:sldMk cId="3821819125" sldId="257"/>
            <ac:spMk id="5" creationId="{7D3AB7B0-436B-4B64-A617-DA5E72C55476}"/>
          </ac:spMkLst>
        </pc:spChg>
      </pc:sldChg>
      <pc:sldChg chg="new del">
        <pc:chgData name="YANG Ian" userId="b8cf7b36-ffd3-409a-8217-3fc68a478feb" providerId="ADAL" clId="{ACA80187-871D-44DD-86E2-DB67E86A15A4}" dt="2022-03-05T13:24:04.321" v="7" actId="2696"/>
        <pc:sldMkLst>
          <pc:docMk/>
          <pc:sldMk cId="4074130964" sldId="25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3B44EC-D782-4441-A0A4-EA5716A012C4}" type="doc">
      <dgm:prSet loTypeId="urn:microsoft.com/office/officeart/2005/8/layout/chevron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C4974BD-DA60-4FF7-ADDE-0462088F91E2}">
      <dgm:prSet phldrT="[Text]" custT="1"/>
      <dgm:spPr/>
      <dgm:t>
        <a:bodyPr/>
        <a:lstStyle/>
        <a:p>
          <a:r>
            <a:rPr lang="en-US" altLang="zh-CN" sz="1200" b="1" dirty="0"/>
            <a:t>Hit Discovery</a:t>
          </a:r>
          <a:endParaRPr lang="zh-CN" altLang="en-US" sz="1200" b="1" dirty="0"/>
        </a:p>
      </dgm:t>
    </dgm:pt>
    <dgm:pt modelId="{32E5BB27-2FFD-43FC-9F8C-5CC460079CD7}" type="parTrans" cxnId="{19F44615-1ED5-48B2-B1C8-52D593D14DB0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56C74BF1-D223-4E5C-8BD2-1150EE35C63B}" type="sibTrans" cxnId="{19F44615-1ED5-48B2-B1C8-52D593D14DB0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E5ED28F7-6B1F-482F-9BE6-1D251606A375}">
      <dgm:prSet phldrT="[Text]" custT="1"/>
      <dgm:spPr/>
      <dgm:t>
        <a:bodyPr/>
        <a:lstStyle/>
        <a:p>
          <a:r>
            <a:rPr lang="en-US" altLang="zh-CN" sz="1200" b="1"/>
            <a:t>Discovery of chemical start points using various methods, including:</a:t>
          </a:r>
          <a:endParaRPr lang="zh-CN" altLang="en-US" sz="1200" b="1" dirty="0"/>
        </a:p>
      </dgm:t>
    </dgm:pt>
    <dgm:pt modelId="{657779B6-5244-42BF-B785-2088E0FBDA75}" type="parTrans" cxnId="{E0172BB3-48C2-4CDF-B39A-8A63C544D5FF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E5DF8670-40E7-44E6-96DE-369B3B68D640}" type="sibTrans" cxnId="{E0172BB3-48C2-4CDF-B39A-8A63C544D5FF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2C0D77CA-F9D3-4D0B-9B87-E8C733A44018}">
      <dgm:prSet phldrT="[Text]" custT="1"/>
      <dgm:spPr/>
      <dgm:t>
        <a:bodyPr/>
        <a:lstStyle/>
        <a:p>
          <a:r>
            <a:rPr lang="en-GB" altLang="en-US" sz="1200" b="1" dirty="0"/>
            <a:t>Lead optimisation</a:t>
          </a:r>
          <a:endParaRPr lang="zh-CN" altLang="en-US" sz="1200" b="1" dirty="0"/>
        </a:p>
      </dgm:t>
    </dgm:pt>
    <dgm:pt modelId="{8611BBCB-B0AF-46FE-AF8B-CAC5A6348A2F}" type="parTrans" cxnId="{4EE55048-B5AC-4655-8C1C-1305F725F958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04DDE568-D8AC-433D-8673-DC41C6E6E97A}" type="sibTrans" cxnId="{4EE55048-B5AC-4655-8C1C-1305F725F958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C38FA9D9-BCC7-4F5E-8286-A7B21EF0B7D1}">
      <dgm:prSet phldrT="[Text]" custT="1"/>
      <dgm:spPr/>
      <dgm:t>
        <a:bodyPr/>
        <a:lstStyle/>
        <a:p>
          <a:r>
            <a:rPr lang="en-GB" altLang="en-US" sz="1200" b="1" dirty="0"/>
            <a:t>Multi parametric optimisation for potency, selectivity, physiochemical and pharmacokinetic properties, and non-clinical safety properties.</a:t>
          </a:r>
          <a:endParaRPr lang="zh-CN" altLang="en-US" sz="1200" b="1" dirty="0"/>
        </a:p>
      </dgm:t>
    </dgm:pt>
    <dgm:pt modelId="{4228267B-AD23-42C9-BC21-B75E0E0D4DD8}" type="parTrans" cxnId="{018671ED-810F-4D54-A0A1-EDAEF547963B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37FEDCF6-D345-4551-8B5D-F733965C46E8}" type="sibTrans" cxnId="{018671ED-810F-4D54-A0A1-EDAEF547963B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0AF2EAC7-C9FB-4FF8-BDEC-1D7B7D2EE294}">
      <dgm:prSet phldrT="[Text]" custT="1"/>
      <dgm:spPr/>
      <dgm:t>
        <a:bodyPr/>
        <a:lstStyle/>
        <a:p>
          <a:r>
            <a:rPr lang="en-GB" altLang="en-US" sz="1200" b="1" dirty="0"/>
            <a:t>Preclinical</a:t>
          </a:r>
          <a:endParaRPr lang="zh-CN" altLang="en-US" sz="1200" b="1" dirty="0"/>
        </a:p>
      </dgm:t>
    </dgm:pt>
    <dgm:pt modelId="{870BD3ED-979F-49B6-A13F-1589C97CDC70}" type="parTrans" cxnId="{D9B60C02-5B8A-494C-B7A3-AC8811226A4C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708B5B0F-6CD0-499C-8B4B-EF1945A3ECF4}" type="sibTrans" cxnId="{D9B60C02-5B8A-494C-B7A3-AC8811226A4C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175DF491-3101-42CA-A265-5845E02389EF}">
      <dgm:prSet phldrT="[Text]" custT="1"/>
      <dgm:spPr/>
      <dgm:t>
        <a:bodyPr/>
        <a:lstStyle/>
        <a:p>
          <a:r>
            <a:rPr lang="en-GB" altLang="en-US" sz="1200" b="1" dirty="0"/>
            <a:t>Good manufacturing process (GMP) </a:t>
          </a:r>
          <a:r>
            <a:rPr lang="en-US" altLang="en-US" sz="1200" b="1" dirty="0"/>
            <a:t>scale up and good regulatory practice </a:t>
          </a:r>
          <a:r>
            <a:rPr lang="en-GB" altLang="en-US" sz="1200" b="1" dirty="0"/>
            <a:t>(GRP) toxicology</a:t>
          </a:r>
          <a:endParaRPr lang="zh-CN" altLang="en-US" sz="1200" b="1" dirty="0"/>
        </a:p>
      </dgm:t>
    </dgm:pt>
    <dgm:pt modelId="{BE9920F6-9437-44C1-9BC8-0B1E09874583}" type="parTrans" cxnId="{762F5A37-0E0A-4862-8DF6-9BD2DF96AE15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E87E8DC4-893E-4258-AB26-E7F9641169A3}" type="sibTrans" cxnId="{762F5A37-0E0A-4862-8DF6-9BD2DF96AE15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CE73756D-6E3E-46CB-B394-4FEE7AA435BE}">
      <dgm:prSet phldrT="[Text]" custT="1"/>
      <dgm:spPr/>
      <dgm:t>
        <a:bodyPr/>
        <a:lstStyle/>
        <a:p>
          <a:r>
            <a:rPr lang="en-GB" altLang="en-US" sz="1200" b="1" dirty="0"/>
            <a:t>Phase 1: Pharmacokinetics and </a:t>
          </a:r>
          <a:r>
            <a:rPr lang="en-US" altLang="en-US" sz="1200" b="1" dirty="0"/>
            <a:t>tolerability in healthy human volunteers.</a:t>
          </a:r>
          <a:endParaRPr lang="zh-CN" altLang="en-US" sz="1200" b="1" dirty="0"/>
        </a:p>
      </dgm:t>
    </dgm:pt>
    <dgm:pt modelId="{DD8261CC-5C6E-45DE-B3E2-9FC53022483A}" type="parTrans" cxnId="{37318AC4-3D87-4807-B655-FC7CA38055C3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B4CD7EAC-9099-4B46-AB28-20B9D868178D}" type="sibTrans" cxnId="{37318AC4-3D87-4807-B655-FC7CA38055C3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065E49EE-13D7-49CB-90A7-9D5E7E99E031}">
      <dgm:prSet phldrT="[Text]" custT="1"/>
      <dgm:spPr/>
      <dgm:t>
        <a:bodyPr/>
        <a:lstStyle/>
        <a:p>
          <a:r>
            <a:rPr lang="en-GB" altLang="en-US" sz="1200" b="1" dirty="0"/>
            <a:t>Registration</a:t>
          </a:r>
          <a:endParaRPr lang="zh-CN" altLang="en-US" sz="1200" b="1" dirty="0"/>
        </a:p>
      </dgm:t>
    </dgm:pt>
    <dgm:pt modelId="{070F3673-5AA6-4522-9BB5-2670E87986B1}" type="parTrans" cxnId="{9CAABCA2-1420-422F-93C9-63F48099DE0B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C5F427D3-BDEA-41E8-B11D-606D2518179D}" type="sibTrans" cxnId="{9CAABCA2-1420-422F-93C9-63F48099DE0B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51370ECA-EF8A-4698-A746-17BC0EDC6438}">
      <dgm:prSet phldrT="[Text]" custT="1"/>
      <dgm:spPr/>
      <dgm:t>
        <a:bodyPr/>
        <a:lstStyle/>
        <a:p>
          <a:r>
            <a:rPr lang="en-GB" altLang="en-US" sz="1200" b="1" dirty="0"/>
            <a:t>Clinical</a:t>
          </a:r>
          <a:endParaRPr lang="zh-CN" altLang="en-US" sz="1200" b="1" dirty="0"/>
        </a:p>
      </dgm:t>
    </dgm:pt>
    <dgm:pt modelId="{A55A3408-C40B-41CB-A629-360189A54DCC}" type="parTrans" cxnId="{4151BBFB-7F68-43E9-875C-B4D750F5065F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E763A8D9-EA1F-430F-8D50-841030AA2B8E}" type="sibTrans" cxnId="{4151BBFB-7F68-43E9-875C-B4D750F5065F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9B3869F5-6E5C-44B3-8845-A1235138C4FD}">
      <dgm:prSet phldrT="[Text]" custT="1"/>
      <dgm:spPr/>
      <dgm:t>
        <a:bodyPr/>
        <a:lstStyle/>
        <a:p>
          <a:r>
            <a:rPr lang="fr-FR" altLang="en-US" sz="1200" b="1"/>
            <a:t>Phase 4: Post market surveillance.</a:t>
          </a:r>
          <a:endParaRPr lang="zh-CN" altLang="en-US" sz="1200" b="1" dirty="0"/>
        </a:p>
      </dgm:t>
    </dgm:pt>
    <dgm:pt modelId="{16D366AF-4E01-4605-BB29-9C4C64A09474}" type="parTrans" cxnId="{37188893-46A4-446D-A604-7C8747FF0B87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9E659BD3-A380-4A6B-8B79-CC5E7973B6F6}" type="sibTrans" cxnId="{37188893-46A4-446D-A604-7C8747FF0B87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645E3006-D6DB-4159-BE26-A038EC3AB756}">
      <dgm:prSet phldrT="[Text]" custT="1"/>
      <dgm:spPr/>
      <dgm:t>
        <a:bodyPr/>
        <a:lstStyle/>
        <a:p>
          <a:r>
            <a:rPr lang="en-US" altLang="zh-CN" sz="1200" b="1" dirty="0"/>
            <a:t>Phenotypic (whole-cell)</a:t>
          </a:r>
          <a:endParaRPr lang="zh-CN" altLang="en-US" sz="1200" b="1" dirty="0"/>
        </a:p>
      </dgm:t>
    </dgm:pt>
    <dgm:pt modelId="{149F1E0D-F2E1-4E7F-8C3F-39893444402B}" type="parTrans" cxnId="{2B9A1A00-3A7B-4787-8829-787E55990FE5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BEA4A7B6-DEC5-461F-BDB1-8A7FDB6C7293}" type="sibTrans" cxnId="{2B9A1A00-3A7B-4787-8829-787E55990FE5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8DC21AD4-30E4-45CD-A576-7B3FAC5ABA5B}">
      <dgm:prSet phldrT="[Text]" custT="1"/>
      <dgm:spPr/>
      <dgm:t>
        <a:bodyPr/>
        <a:lstStyle/>
        <a:p>
          <a:r>
            <a:rPr lang="en-US" altLang="zh-CN" sz="1200" b="1" dirty="0"/>
            <a:t>Screening against molecular targets</a:t>
          </a:r>
          <a:endParaRPr lang="zh-CN" altLang="en-US" sz="1200" b="1" dirty="0"/>
        </a:p>
      </dgm:t>
    </dgm:pt>
    <dgm:pt modelId="{EA647D6E-05C4-4FC4-BEA2-AD6E0A9CEDD8}" type="parTrans" cxnId="{0C9692AE-3533-4DD4-9076-49AD92E610D8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DA3BA1B6-8650-45BE-845B-464BCFC62BF4}" type="sibTrans" cxnId="{0C9692AE-3533-4DD4-9076-49AD92E610D8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71979C06-9229-4CB0-ABEF-5C04ADCDB9B2}">
      <dgm:prSet phldrT="[Text]" custT="1"/>
      <dgm:spPr/>
      <dgm:t>
        <a:bodyPr/>
        <a:lstStyle/>
        <a:p>
          <a:r>
            <a:rPr lang="en-US" altLang="zh-CN" sz="1200" b="1" dirty="0"/>
            <a:t>Modification of existing compounds</a:t>
          </a:r>
          <a:endParaRPr lang="zh-CN" altLang="en-US" sz="1200" b="1" dirty="0"/>
        </a:p>
      </dgm:t>
    </dgm:pt>
    <dgm:pt modelId="{780F49FD-F8C9-49A2-9F56-494C6C572B01}" type="parTrans" cxnId="{EF320ECC-CC94-4085-BE2B-E68CE690B96B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16C915EA-355B-409C-8B1D-A8B1AD105935}" type="sibTrans" cxnId="{EF320ECC-CC94-4085-BE2B-E68CE690B96B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511929D7-EBC7-4F6A-AD5B-397522EBBD09}">
      <dgm:prSet phldrT="[Text]" custT="1"/>
      <dgm:spPr/>
      <dgm:t>
        <a:bodyPr/>
        <a:lstStyle/>
        <a:p>
          <a:r>
            <a:rPr lang="en-US" altLang="en-US" sz="1200" b="1" dirty="0"/>
            <a:t>Phase 2: Proof of concept in patients.</a:t>
          </a:r>
          <a:endParaRPr lang="zh-CN" altLang="en-US" sz="1200" b="1" dirty="0"/>
        </a:p>
      </dgm:t>
    </dgm:pt>
    <dgm:pt modelId="{51E9C080-4213-4588-85CD-762D4417A662}" type="parTrans" cxnId="{70D5F9EA-C48D-4058-AA62-673B417B5613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6E7CC540-D4F8-46FE-85CA-8E52256DC6F0}" type="sibTrans" cxnId="{70D5F9EA-C48D-4058-AA62-673B417B5613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7A26E24F-03A1-4E2A-B6A5-85814FECA59D}">
      <dgm:prSet phldrT="[Text]" custT="1"/>
      <dgm:spPr/>
      <dgm:t>
        <a:bodyPr/>
        <a:lstStyle/>
        <a:p>
          <a:r>
            <a:rPr lang="en-US" altLang="en-US" sz="1200" b="1"/>
            <a:t>Phase 3: Large efficacy and safety study </a:t>
          </a:r>
          <a:r>
            <a:rPr lang="en-GB" altLang="en-US" sz="1200" b="1"/>
            <a:t>in patients.</a:t>
          </a:r>
          <a:endParaRPr lang="zh-CN" altLang="en-US" sz="1200" b="1" dirty="0"/>
        </a:p>
      </dgm:t>
    </dgm:pt>
    <dgm:pt modelId="{A69955F1-3595-4C13-935B-70ECC7EB14E2}" type="parTrans" cxnId="{D2FD2AC4-A2BF-49A3-B040-AB5AE8EAF3FD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DE8B1705-46D4-4DD0-9486-62D07E3AFC3B}" type="sibTrans" cxnId="{D2FD2AC4-A2BF-49A3-B040-AB5AE8EAF3FD}">
      <dgm:prSet/>
      <dgm:spPr/>
      <dgm:t>
        <a:bodyPr/>
        <a:lstStyle/>
        <a:p>
          <a:endParaRPr lang="zh-CN" altLang="en-US" sz="1200" b="1">
            <a:solidFill>
              <a:schemeClr val="tx1"/>
            </a:solidFill>
          </a:endParaRPr>
        </a:p>
      </dgm:t>
    </dgm:pt>
    <dgm:pt modelId="{F363FECB-BCF9-4570-A738-B9702599576D}" type="pres">
      <dgm:prSet presAssocID="{9F3B44EC-D782-4441-A0A4-EA5716A012C4}" presName="linearFlow" presStyleCnt="0">
        <dgm:presLayoutVars>
          <dgm:dir/>
          <dgm:animLvl val="lvl"/>
          <dgm:resizeHandles val="exact"/>
        </dgm:presLayoutVars>
      </dgm:prSet>
      <dgm:spPr/>
    </dgm:pt>
    <dgm:pt modelId="{9747FA9D-6A39-4A7A-BC22-BA6C4532F293}" type="pres">
      <dgm:prSet presAssocID="{6C4974BD-DA60-4FF7-ADDE-0462088F91E2}" presName="composite" presStyleCnt="0"/>
      <dgm:spPr/>
    </dgm:pt>
    <dgm:pt modelId="{5723622A-3FC2-4563-A026-31091C8F44EB}" type="pres">
      <dgm:prSet presAssocID="{6C4974BD-DA60-4FF7-ADDE-0462088F91E2}" presName="parentText" presStyleLbl="alignNode1" presStyleIdx="0" presStyleCnt="5" custLinFactNeighborX="-6566" custLinFactNeighborY="-3216">
        <dgm:presLayoutVars>
          <dgm:chMax val="1"/>
          <dgm:bulletEnabled val="1"/>
        </dgm:presLayoutVars>
      </dgm:prSet>
      <dgm:spPr/>
    </dgm:pt>
    <dgm:pt modelId="{779D7B23-B292-421C-83D7-4BB5FB8D116B}" type="pres">
      <dgm:prSet presAssocID="{6C4974BD-DA60-4FF7-ADDE-0462088F91E2}" presName="descendantText" presStyleLbl="alignAcc1" presStyleIdx="0" presStyleCnt="5" custScaleY="137845">
        <dgm:presLayoutVars>
          <dgm:bulletEnabled val="1"/>
        </dgm:presLayoutVars>
      </dgm:prSet>
      <dgm:spPr/>
    </dgm:pt>
    <dgm:pt modelId="{AF84AF48-8763-4A07-8CBB-464AC454B22F}" type="pres">
      <dgm:prSet presAssocID="{56C74BF1-D223-4E5C-8BD2-1150EE35C63B}" presName="sp" presStyleCnt="0"/>
      <dgm:spPr/>
    </dgm:pt>
    <dgm:pt modelId="{76BD2511-62F9-4B1B-BC94-7E2FBF6D7FC2}" type="pres">
      <dgm:prSet presAssocID="{2C0D77CA-F9D3-4D0B-9B87-E8C733A44018}" presName="composite" presStyleCnt="0"/>
      <dgm:spPr/>
    </dgm:pt>
    <dgm:pt modelId="{05813DBA-5D28-4E95-821C-FF75387640EA}" type="pres">
      <dgm:prSet presAssocID="{2C0D77CA-F9D3-4D0B-9B87-E8C733A4401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BD09933-E72B-41E5-97C1-F33299DF1B61}" type="pres">
      <dgm:prSet presAssocID="{2C0D77CA-F9D3-4D0B-9B87-E8C733A44018}" presName="descendantText" presStyleLbl="alignAcc1" presStyleIdx="1" presStyleCnt="5" custScaleY="107939">
        <dgm:presLayoutVars>
          <dgm:bulletEnabled val="1"/>
        </dgm:presLayoutVars>
      </dgm:prSet>
      <dgm:spPr/>
    </dgm:pt>
    <dgm:pt modelId="{63909016-98A8-4191-B560-87F9526DD223}" type="pres">
      <dgm:prSet presAssocID="{04DDE568-D8AC-433D-8673-DC41C6E6E97A}" presName="sp" presStyleCnt="0"/>
      <dgm:spPr/>
    </dgm:pt>
    <dgm:pt modelId="{63F9BD64-A299-4698-A589-2D565F2EE2FA}" type="pres">
      <dgm:prSet presAssocID="{0AF2EAC7-C9FB-4FF8-BDEC-1D7B7D2EE294}" presName="composite" presStyleCnt="0"/>
      <dgm:spPr/>
    </dgm:pt>
    <dgm:pt modelId="{DD2FE68B-5C17-4C51-BFF5-E60D0F798DC2}" type="pres">
      <dgm:prSet presAssocID="{0AF2EAC7-C9FB-4FF8-BDEC-1D7B7D2EE29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1F1E6868-892A-48C9-975D-03748AEC9DAB}" type="pres">
      <dgm:prSet presAssocID="{0AF2EAC7-C9FB-4FF8-BDEC-1D7B7D2EE294}" presName="descendantText" presStyleLbl="alignAcc1" presStyleIdx="2" presStyleCnt="5">
        <dgm:presLayoutVars>
          <dgm:bulletEnabled val="1"/>
        </dgm:presLayoutVars>
      </dgm:prSet>
      <dgm:spPr/>
    </dgm:pt>
    <dgm:pt modelId="{AC8283B2-242F-4FA0-AAEC-C5A042B6422D}" type="pres">
      <dgm:prSet presAssocID="{708B5B0F-6CD0-499C-8B4B-EF1945A3ECF4}" presName="sp" presStyleCnt="0"/>
      <dgm:spPr/>
    </dgm:pt>
    <dgm:pt modelId="{5736EF3C-3E92-4246-B373-C8D358534B64}" type="pres">
      <dgm:prSet presAssocID="{51370ECA-EF8A-4698-A746-17BC0EDC6438}" presName="composite" presStyleCnt="0"/>
      <dgm:spPr/>
    </dgm:pt>
    <dgm:pt modelId="{B248E3B3-3F40-4E04-BEDF-76AE72EABEB8}" type="pres">
      <dgm:prSet presAssocID="{51370ECA-EF8A-4698-A746-17BC0EDC6438}" presName="parentText" presStyleLbl="alignNode1" presStyleIdx="3" presStyleCnt="5" custLinFactNeighborX="0" custLinFactNeighborY="14">
        <dgm:presLayoutVars>
          <dgm:chMax val="1"/>
          <dgm:bulletEnabled val="1"/>
        </dgm:presLayoutVars>
      </dgm:prSet>
      <dgm:spPr/>
    </dgm:pt>
    <dgm:pt modelId="{54AFEFC2-F44C-4AF3-BFD4-20079B38B4F8}" type="pres">
      <dgm:prSet presAssocID="{51370ECA-EF8A-4698-A746-17BC0EDC6438}" presName="descendantText" presStyleLbl="alignAcc1" presStyleIdx="3" presStyleCnt="5" custScaleY="133136">
        <dgm:presLayoutVars>
          <dgm:bulletEnabled val="1"/>
        </dgm:presLayoutVars>
      </dgm:prSet>
      <dgm:spPr/>
    </dgm:pt>
    <dgm:pt modelId="{84D85981-95D0-44AB-88A8-0416E52917B6}" type="pres">
      <dgm:prSet presAssocID="{E763A8D9-EA1F-430F-8D50-841030AA2B8E}" presName="sp" presStyleCnt="0"/>
      <dgm:spPr/>
    </dgm:pt>
    <dgm:pt modelId="{FE349BE5-D480-4558-85CB-A6F808AF7F94}" type="pres">
      <dgm:prSet presAssocID="{065E49EE-13D7-49CB-90A7-9D5E7E99E031}" presName="composite" presStyleCnt="0"/>
      <dgm:spPr/>
    </dgm:pt>
    <dgm:pt modelId="{6350FACD-0C5A-45CB-87F8-FBFCFA0D8D82}" type="pres">
      <dgm:prSet presAssocID="{065E49EE-13D7-49CB-90A7-9D5E7E99E03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6278EA51-66DD-4448-AC9B-3790E3F4C62B}" type="pres">
      <dgm:prSet presAssocID="{065E49EE-13D7-49CB-90A7-9D5E7E99E031}" presName="descendantText" presStyleLbl="alignAcc1" presStyleIdx="4" presStyleCnt="5" custLinFactNeighborY="0">
        <dgm:presLayoutVars>
          <dgm:bulletEnabled val="1"/>
        </dgm:presLayoutVars>
      </dgm:prSet>
      <dgm:spPr/>
    </dgm:pt>
  </dgm:ptLst>
  <dgm:cxnLst>
    <dgm:cxn modelId="{2B9A1A00-3A7B-4787-8829-787E55990FE5}" srcId="{E5ED28F7-6B1F-482F-9BE6-1D251606A375}" destId="{645E3006-D6DB-4159-BE26-A038EC3AB756}" srcOrd="0" destOrd="0" parTransId="{149F1E0D-F2E1-4E7F-8C3F-39893444402B}" sibTransId="{BEA4A7B6-DEC5-461F-BDB1-8A7FDB6C7293}"/>
    <dgm:cxn modelId="{D9B60C02-5B8A-494C-B7A3-AC8811226A4C}" srcId="{9F3B44EC-D782-4441-A0A4-EA5716A012C4}" destId="{0AF2EAC7-C9FB-4FF8-BDEC-1D7B7D2EE294}" srcOrd="2" destOrd="0" parTransId="{870BD3ED-979F-49B6-A13F-1589C97CDC70}" sibTransId="{708B5B0F-6CD0-499C-8B4B-EF1945A3ECF4}"/>
    <dgm:cxn modelId="{18099D0E-DDDD-44A6-A3C0-69E29A276B93}" type="presOf" srcId="{0AF2EAC7-C9FB-4FF8-BDEC-1D7B7D2EE294}" destId="{DD2FE68B-5C17-4C51-BFF5-E60D0F798DC2}" srcOrd="0" destOrd="0" presId="urn:microsoft.com/office/officeart/2005/8/layout/chevron2"/>
    <dgm:cxn modelId="{19F44615-1ED5-48B2-B1C8-52D593D14DB0}" srcId="{9F3B44EC-D782-4441-A0A4-EA5716A012C4}" destId="{6C4974BD-DA60-4FF7-ADDE-0462088F91E2}" srcOrd="0" destOrd="0" parTransId="{32E5BB27-2FFD-43FC-9F8C-5CC460079CD7}" sibTransId="{56C74BF1-D223-4E5C-8BD2-1150EE35C63B}"/>
    <dgm:cxn modelId="{762F5A37-0E0A-4862-8DF6-9BD2DF96AE15}" srcId="{0AF2EAC7-C9FB-4FF8-BDEC-1D7B7D2EE294}" destId="{175DF491-3101-42CA-A265-5845E02389EF}" srcOrd="0" destOrd="0" parTransId="{BE9920F6-9437-44C1-9BC8-0B1E09874583}" sibTransId="{E87E8DC4-893E-4258-AB26-E7F9641169A3}"/>
    <dgm:cxn modelId="{BFE8F665-AFEB-41E2-BE1D-A6C522A284AE}" type="presOf" srcId="{175DF491-3101-42CA-A265-5845E02389EF}" destId="{1F1E6868-892A-48C9-975D-03748AEC9DAB}" srcOrd="0" destOrd="0" presId="urn:microsoft.com/office/officeart/2005/8/layout/chevron2"/>
    <dgm:cxn modelId="{4EE55048-B5AC-4655-8C1C-1305F725F958}" srcId="{9F3B44EC-D782-4441-A0A4-EA5716A012C4}" destId="{2C0D77CA-F9D3-4D0B-9B87-E8C733A44018}" srcOrd="1" destOrd="0" parTransId="{8611BBCB-B0AF-46FE-AF8B-CAC5A6348A2F}" sibTransId="{04DDE568-D8AC-433D-8673-DC41C6E6E97A}"/>
    <dgm:cxn modelId="{209E9F4B-F395-4D2D-B7FF-2335CB40E75F}" type="presOf" srcId="{E5ED28F7-6B1F-482F-9BE6-1D251606A375}" destId="{779D7B23-B292-421C-83D7-4BB5FB8D116B}" srcOrd="0" destOrd="0" presId="urn:microsoft.com/office/officeart/2005/8/layout/chevron2"/>
    <dgm:cxn modelId="{94AE3D52-97B4-42C7-9845-E3E7F1D2E9E8}" type="presOf" srcId="{6C4974BD-DA60-4FF7-ADDE-0462088F91E2}" destId="{5723622A-3FC2-4563-A026-31091C8F44EB}" srcOrd="0" destOrd="0" presId="urn:microsoft.com/office/officeart/2005/8/layout/chevron2"/>
    <dgm:cxn modelId="{F6A34D74-D822-403F-B281-83F59F613CA8}" type="presOf" srcId="{CE73756D-6E3E-46CB-B394-4FEE7AA435BE}" destId="{54AFEFC2-F44C-4AF3-BFD4-20079B38B4F8}" srcOrd="0" destOrd="0" presId="urn:microsoft.com/office/officeart/2005/8/layout/chevron2"/>
    <dgm:cxn modelId="{92DD8678-15D5-4DD2-BC88-C399A34499A7}" type="presOf" srcId="{9B3869F5-6E5C-44B3-8845-A1235138C4FD}" destId="{6278EA51-66DD-4448-AC9B-3790E3F4C62B}" srcOrd="0" destOrd="0" presId="urn:microsoft.com/office/officeart/2005/8/layout/chevron2"/>
    <dgm:cxn modelId="{9E528858-4E38-48EA-9230-878DD155EF8B}" type="presOf" srcId="{645E3006-D6DB-4159-BE26-A038EC3AB756}" destId="{779D7B23-B292-421C-83D7-4BB5FB8D116B}" srcOrd="0" destOrd="1" presId="urn:microsoft.com/office/officeart/2005/8/layout/chevron2"/>
    <dgm:cxn modelId="{37188893-46A4-446D-A604-7C8747FF0B87}" srcId="{065E49EE-13D7-49CB-90A7-9D5E7E99E031}" destId="{9B3869F5-6E5C-44B3-8845-A1235138C4FD}" srcOrd="0" destOrd="0" parTransId="{16D366AF-4E01-4605-BB29-9C4C64A09474}" sibTransId="{9E659BD3-A380-4A6B-8B79-CC5E7973B6F6}"/>
    <dgm:cxn modelId="{9CAABCA2-1420-422F-93C9-63F48099DE0B}" srcId="{9F3B44EC-D782-4441-A0A4-EA5716A012C4}" destId="{065E49EE-13D7-49CB-90A7-9D5E7E99E031}" srcOrd="4" destOrd="0" parTransId="{070F3673-5AA6-4522-9BB5-2670E87986B1}" sibTransId="{C5F427D3-BDEA-41E8-B11D-606D2518179D}"/>
    <dgm:cxn modelId="{0C9692AE-3533-4DD4-9076-49AD92E610D8}" srcId="{E5ED28F7-6B1F-482F-9BE6-1D251606A375}" destId="{8DC21AD4-30E4-45CD-A576-7B3FAC5ABA5B}" srcOrd="1" destOrd="0" parTransId="{EA647D6E-05C4-4FC4-BEA2-AD6E0A9CEDD8}" sibTransId="{DA3BA1B6-8650-45BE-845B-464BCFC62BF4}"/>
    <dgm:cxn modelId="{E0172BB3-48C2-4CDF-B39A-8A63C544D5FF}" srcId="{6C4974BD-DA60-4FF7-ADDE-0462088F91E2}" destId="{E5ED28F7-6B1F-482F-9BE6-1D251606A375}" srcOrd="0" destOrd="0" parTransId="{657779B6-5244-42BF-B785-2088E0FBDA75}" sibTransId="{E5DF8670-40E7-44E6-96DE-369B3B68D640}"/>
    <dgm:cxn modelId="{D2FD2AC4-A2BF-49A3-B040-AB5AE8EAF3FD}" srcId="{51370ECA-EF8A-4698-A746-17BC0EDC6438}" destId="{7A26E24F-03A1-4E2A-B6A5-85814FECA59D}" srcOrd="2" destOrd="0" parTransId="{A69955F1-3595-4C13-935B-70ECC7EB14E2}" sibTransId="{DE8B1705-46D4-4DD0-9486-62D07E3AFC3B}"/>
    <dgm:cxn modelId="{37318AC4-3D87-4807-B655-FC7CA38055C3}" srcId="{51370ECA-EF8A-4698-A746-17BC0EDC6438}" destId="{CE73756D-6E3E-46CB-B394-4FEE7AA435BE}" srcOrd="0" destOrd="0" parTransId="{DD8261CC-5C6E-45DE-B3E2-9FC53022483A}" sibTransId="{B4CD7EAC-9099-4B46-AB28-20B9D868178D}"/>
    <dgm:cxn modelId="{1CFEB4CA-2CA8-4E13-8885-F962046019E9}" type="presOf" srcId="{9F3B44EC-D782-4441-A0A4-EA5716A012C4}" destId="{F363FECB-BCF9-4570-A738-B9702599576D}" srcOrd="0" destOrd="0" presId="urn:microsoft.com/office/officeart/2005/8/layout/chevron2"/>
    <dgm:cxn modelId="{80C064CB-057A-4AAA-862A-D1858723475B}" type="presOf" srcId="{51370ECA-EF8A-4698-A746-17BC0EDC6438}" destId="{B248E3B3-3F40-4E04-BEDF-76AE72EABEB8}" srcOrd="0" destOrd="0" presId="urn:microsoft.com/office/officeart/2005/8/layout/chevron2"/>
    <dgm:cxn modelId="{EF320ECC-CC94-4085-BE2B-E68CE690B96B}" srcId="{E5ED28F7-6B1F-482F-9BE6-1D251606A375}" destId="{71979C06-9229-4CB0-ABEF-5C04ADCDB9B2}" srcOrd="2" destOrd="0" parTransId="{780F49FD-F8C9-49A2-9F56-494C6C572B01}" sibTransId="{16C915EA-355B-409C-8B1D-A8B1AD105935}"/>
    <dgm:cxn modelId="{07E5F8CE-9078-4CA5-AF03-7C30FD669BC0}" type="presOf" srcId="{8DC21AD4-30E4-45CD-A576-7B3FAC5ABA5B}" destId="{779D7B23-B292-421C-83D7-4BB5FB8D116B}" srcOrd="0" destOrd="2" presId="urn:microsoft.com/office/officeart/2005/8/layout/chevron2"/>
    <dgm:cxn modelId="{1A5432D0-5E7A-4AC5-BA99-CCC627F7BE69}" type="presOf" srcId="{71979C06-9229-4CB0-ABEF-5C04ADCDB9B2}" destId="{779D7B23-B292-421C-83D7-4BB5FB8D116B}" srcOrd="0" destOrd="3" presId="urn:microsoft.com/office/officeart/2005/8/layout/chevron2"/>
    <dgm:cxn modelId="{02C5DBD5-1B01-4590-B1E7-ADB999059C08}" type="presOf" srcId="{7A26E24F-03A1-4E2A-B6A5-85814FECA59D}" destId="{54AFEFC2-F44C-4AF3-BFD4-20079B38B4F8}" srcOrd="0" destOrd="2" presId="urn:microsoft.com/office/officeart/2005/8/layout/chevron2"/>
    <dgm:cxn modelId="{1735A5D6-55F2-4342-9594-8E8498A6CAB9}" type="presOf" srcId="{065E49EE-13D7-49CB-90A7-9D5E7E99E031}" destId="{6350FACD-0C5A-45CB-87F8-FBFCFA0D8D82}" srcOrd="0" destOrd="0" presId="urn:microsoft.com/office/officeart/2005/8/layout/chevron2"/>
    <dgm:cxn modelId="{CFD2BEE4-AA94-40BC-9EB7-37EDEA377861}" type="presOf" srcId="{C38FA9D9-BCC7-4F5E-8286-A7B21EF0B7D1}" destId="{0BD09933-E72B-41E5-97C1-F33299DF1B61}" srcOrd="0" destOrd="0" presId="urn:microsoft.com/office/officeart/2005/8/layout/chevron2"/>
    <dgm:cxn modelId="{70D5F9EA-C48D-4058-AA62-673B417B5613}" srcId="{51370ECA-EF8A-4698-A746-17BC0EDC6438}" destId="{511929D7-EBC7-4F6A-AD5B-397522EBBD09}" srcOrd="1" destOrd="0" parTransId="{51E9C080-4213-4588-85CD-762D4417A662}" sibTransId="{6E7CC540-D4F8-46FE-85CA-8E52256DC6F0}"/>
    <dgm:cxn modelId="{91C3D4EB-A73A-4F61-B247-7D41C28739EF}" type="presOf" srcId="{2C0D77CA-F9D3-4D0B-9B87-E8C733A44018}" destId="{05813DBA-5D28-4E95-821C-FF75387640EA}" srcOrd="0" destOrd="0" presId="urn:microsoft.com/office/officeart/2005/8/layout/chevron2"/>
    <dgm:cxn modelId="{018671ED-810F-4D54-A0A1-EDAEF547963B}" srcId="{2C0D77CA-F9D3-4D0B-9B87-E8C733A44018}" destId="{C38FA9D9-BCC7-4F5E-8286-A7B21EF0B7D1}" srcOrd="0" destOrd="0" parTransId="{4228267B-AD23-42C9-BC21-B75E0E0D4DD8}" sibTransId="{37FEDCF6-D345-4551-8B5D-F733965C46E8}"/>
    <dgm:cxn modelId="{275A29F7-2A7E-4FE3-A9C1-C1DA9E4F62B3}" type="presOf" srcId="{511929D7-EBC7-4F6A-AD5B-397522EBBD09}" destId="{54AFEFC2-F44C-4AF3-BFD4-20079B38B4F8}" srcOrd="0" destOrd="1" presId="urn:microsoft.com/office/officeart/2005/8/layout/chevron2"/>
    <dgm:cxn modelId="{4151BBFB-7F68-43E9-875C-B4D750F5065F}" srcId="{9F3B44EC-D782-4441-A0A4-EA5716A012C4}" destId="{51370ECA-EF8A-4698-A746-17BC0EDC6438}" srcOrd="3" destOrd="0" parTransId="{A55A3408-C40B-41CB-A629-360189A54DCC}" sibTransId="{E763A8D9-EA1F-430F-8D50-841030AA2B8E}"/>
    <dgm:cxn modelId="{5C823D1D-3192-463C-851D-2BBD3C2ED227}" type="presParOf" srcId="{F363FECB-BCF9-4570-A738-B9702599576D}" destId="{9747FA9D-6A39-4A7A-BC22-BA6C4532F293}" srcOrd="0" destOrd="0" presId="urn:microsoft.com/office/officeart/2005/8/layout/chevron2"/>
    <dgm:cxn modelId="{61DAACD9-1FF9-4D55-899B-E547F4C49F12}" type="presParOf" srcId="{9747FA9D-6A39-4A7A-BC22-BA6C4532F293}" destId="{5723622A-3FC2-4563-A026-31091C8F44EB}" srcOrd="0" destOrd="0" presId="urn:microsoft.com/office/officeart/2005/8/layout/chevron2"/>
    <dgm:cxn modelId="{CE2557F0-E4C0-4033-9076-1D3F5402DC46}" type="presParOf" srcId="{9747FA9D-6A39-4A7A-BC22-BA6C4532F293}" destId="{779D7B23-B292-421C-83D7-4BB5FB8D116B}" srcOrd="1" destOrd="0" presId="urn:microsoft.com/office/officeart/2005/8/layout/chevron2"/>
    <dgm:cxn modelId="{0993AC59-9DBD-4FA2-853E-FD8D51AD8BF6}" type="presParOf" srcId="{F363FECB-BCF9-4570-A738-B9702599576D}" destId="{AF84AF48-8763-4A07-8CBB-464AC454B22F}" srcOrd="1" destOrd="0" presId="urn:microsoft.com/office/officeart/2005/8/layout/chevron2"/>
    <dgm:cxn modelId="{9FC33D0F-9C13-4FF1-9F47-D83E838B5B05}" type="presParOf" srcId="{F363FECB-BCF9-4570-A738-B9702599576D}" destId="{76BD2511-62F9-4B1B-BC94-7E2FBF6D7FC2}" srcOrd="2" destOrd="0" presId="urn:microsoft.com/office/officeart/2005/8/layout/chevron2"/>
    <dgm:cxn modelId="{8401E0B3-C804-4E66-9F91-42560BE37D45}" type="presParOf" srcId="{76BD2511-62F9-4B1B-BC94-7E2FBF6D7FC2}" destId="{05813DBA-5D28-4E95-821C-FF75387640EA}" srcOrd="0" destOrd="0" presId="urn:microsoft.com/office/officeart/2005/8/layout/chevron2"/>
    <dgm:cxn modelId="{BAF0AB11-3D69-4A9D-AAB6-47F8C7D56AC8}" type="presParOf" srcId="{76BD2511-62F9-4B1B-BC94-7E2FBF6D7FC2}" destId="{0BD09933-E72B-41E5-97C1-F33299DF1B61}" srcOrd="1" destOrd="0" presId="urn:microsoft.com/office/officeart/2005/8/layout/chevron2"/>
    <dgm:cxn modelId="{69253BEA-B418-40CD-B03B-6452DDF96D03}" type="presParOf" srcId="{F363FECB-BCF9-4570-A738-B9702599576D}" destId="{63909016-98A8-4191-B560-87F9526DD223}" srcOrd="3" destOrd="0" presId="urn:microsoft.com/office/officeart/2005/8/layout/chevron2"/>
    <dgm:cxn modelId="{2D21EB59-E272-49B2-BFEB-2C7B8B658FDD}" type="presParOf" srcId="{F363FECB-BCF9-4570-A738-B9702599576D}" destId="{63F9BD64-A299-4698-A589-2D565F2EE2FA}" srcOrd="4" destOrd="0" presId="urn:microsoft.com/office/officeart/2005/8/layout/chevron2"/>
    <dgm:cxn modelId="{693D81D7-5DBB-46A4-A0EB-CAC032DA9D20}" type="presParOf" srcId="{63F9BD64-A299-4698-A589-2D565F2EE2FA}" destId="{DD2FE68B-5C17-4C51-BFF5-E60D0F798DC2}" srcOrd="0" destOrd="0" presId="urn:microsoft.com/office/officeart/2005/8/layout/chevron2"/>
    <dgm:cxn modelId="{3E58F5BC-294A-49F2-96F5-4FD539C19D3E}" type="presParOf" srcId="{63F9BD64-A299-4698-A589-2D565F2EE2FA}" destId="{1F1E6868-892A-48C9-975D-03748AEC9DAB}" srcOrd="1" destOrd="0" presId="urn:microsoft.com/office/officeart/2005/8/layout/chevron2"/>
    <dgm:cxn modelId="{17395BB3-E327-4571-9CC3-EC2D73645CD6}" type="presParOf" srcId="{F363FECB-BCF9-4570-A738-B9702599576D}" destId="{AC8283B2-242F-4FA0-AAEC-C5A042B6422D}" srcOrd="5" destOrd="0" presId="urn:microsoft.com/office/officeart/2005/8/layout/chevron2"/>
    <dgm:cxn modelId="{8C1465E2-88E7-4FF4-A349-7E543D1D63C6}" type="presParOf" srcId="{F363FECB-BCF9-4570-A738-B9702599576D}" destId="{5736EF3C-3E92-4246-B373-C8D358534B64}" srcOrd="6" destOrd="0" presId="urn:microsoft.com/office/officeart/2005/8/layout/chevron2"/>
    <dgm:cxn modelId="{0BEA5951-14B9-4BE2-8CFF-5B10D33E71D4}" type="presParOf" srcId="{5736EF3C-3E92-4246-B373-C8D358534B64}" destId="{B248E3B3-3F40-4E04-BEDF-76AE72EABEB8}" srcOrd="0" destOrd="0" presId="urn:microsoft.com/office/officeart/2005/8/layout/chevron2"/>
    <dgm:cxn modelId="{9D7F88E5-C8A5-45FA-A8F8-9E0BF01D7F63}" type="presParOf" srcId="{5736EF3C-3E92-4246-B373-C8D358534B64}" destId="{54AFEFC2-F44C-4AF3-BFD4-20079B38B4F8}" srcOrd="1" destOrd="0" presId="urn:microsoft.com/office/officeart/2005/8/layout/chevron2"/>
    <dgm:cxn modelId="{DCDA3CA4-FE41-4F28-BEEB-C734CA151D09}" type="presParOf" srcId="{F363FECB-BCF9-4570-A738-B9702599576D}" destId="{84D85981-95D0-44AB-88A8-0416E52917B6}" srcOrd="7" destOrd="0" presId="urn:microsoft.com/office/officeart/2005/8/layout/chevron2"/>
    <dgm:cxn modelId="{F14C0DD3-A280-4EF9-B3DA-3275AE2A0443}" type="presParOf" srcId="{F363FECB-BCF9-4570-A738-B9702599576D}" destId="{FE349BE5-D480-4558-85CB-A6F808AF7F94}" srcOrd="8" destOrd="0" presId="urn:microsoft.com/office/officeart/2005/8/layout/chevron2"/>
    <dgm:cxn modelId="{9DF92199-8B89-45EE-96C9-5F92F7C1E063}" type="presParOf" srcId="{FE349BE5-D480-4558-85CB-A6F808AF7F94}" destId="{6350FACD-0C5A-45CB-87F8-FBFCFA0D8D82}" srcOrd="0" destOrd="0" presId="urn:microsoft.com/office/officeart/2005/8/layout/chevron2"/>
    <dgm:cxn modelId="{6CB323D1-8097-4572-BBA4-D1B88E74E7BC}" type="presParOf" srcId="{FE349BE5-D480-4558-85CB-A6F808AF7F94}" destId="{6278EA51-66DD-4448-AC9B-3790E3F4C62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3622A-3FC2-4563-A026-31091C8F44EB}">
      <dsp:nvSpPr>
        <dsp:cNvPr id="0" name=""/>
        <dsp:cNvSpPr/>
      </dsp:nvSpPr>
      <dsp:spPr>
        <a:xfrm rot="5400000">
          <a:off x="-244479" y="457519"/>
          <a:ext cx="1629860" cy="114090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/>
            <a:t>Hit Discovery</a:t>
          </a:r>
          <a:endParaRPr lang="zh-CN" altLang="en-US" sz="1200" b="1" kern="1200" dirty="0"/>
        </a:p>
      </dsp:txBody>
      <dsp:txXfrm rot="-5400000">
        <a:off x="0" y="783491"/>
        <a:ext cx="1140902" cy="488958"/>
      </dsp:txXfrm>
    </dsp:sp>
    <dsp:sp modelId="{779D7B23-B292-421C-83D7-4BB5FB8D116B}">
      <dsp:nvSpPr>
        <dsp:cNvPr id="0" name=""/>
        <dsp:cNvSpPr/>
      </dsp:nvSpPr>
      <dsp:spPr>
        <a:xfrm rot="5400000">
          <a:off x="1554779" y="-348887"/>
          <a:ext cx="1460342" cy="2288097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b="1" kern="1200"/>
            <a:t>Discovery of chemical start points using various methods, including:</a:t>
          </a:r>
          <a:endParaRPr lang="zh-CN" altLang="en-US" sz="1200" b="1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b="1" kern="1200" dirty="0"/>
            <a:t>Phenotypic (whole-cell)</a:t>
          </a:r>
          <a:endParaRPr lang="zh-CN" altLang="en-US" sz="1200" b="1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b="1" kern="1200" dirty="0"/>
            <a:t>Screening against molecular targets</a:t>
          </a:r>
          <a:endParaRPr lang="zh-CN" altLang="en-US" sz="1200" b="1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b="1" kern="1200" dirty="0"/>
            <a:t>Modification of existing compounds</a:t>
          </a:r>
          <a:endParaRPr lang="zh-CN" altLang="en-US" sz="1200" b="1" kern="1200" dirty="0"/>
        </a:p>
      </dsp:txBody>
      <dsp:txXfrm rot="-5400000">
        <a:off x="1140902" y="136278"/>
        <a:ext cx="2216809" cy="1317766"/>
      </dsp:txXfrm>
    </dsp:sp>
    <dsp:sp modelId="{05813DBA-5D28-4E95-821C-FF75387640EA}">
      <dsp:nvSpPr>
        <dsp:cNvPr id="0" name=""/>
        <dsp:cNvSpPr/>
      </dsp:nvSpPr>
      <dsp:spPr>
        <a:xfrm rot="5400000">
          <a:off x="-244479" y="1969667"/>
          <a:ext cx="1629860" cy="114090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200" b="1" kern="1200" dirty="0"/>
            <a:t>Lead optimisation</a:t>
          </a:r>
          <a:endParaRPr lang="zh-CN" altLang="en-US" sz="1200" b="1" kern="1200" dirty="0"/>
        </a:p>
      </dsp:txBody>
      <dsp:txXfrm rot="-5400000">
        <a:off x="0" y="2295639"/>
        <a:ext cx="1140902" cy="488958"/>
      </dsp:txXfrm>
    </dsp:sp>
    <dsp:sp modelId="{0BD09933-E72B-41E5-97C1-F33299DF1B61}">
      <dsp:nvSpPr>
        <dsp:cNvPr id="0" name=""/>
        <dsp:cNvSpPr/>
      </dsp:nvSpPr>
      <dsp:spPr>
        <a:xfrm rot="5400000">
          <a:off x="1713193" y="1110844"/>
          <a:ext cx="1143515" cy="2288097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altLang="en-US" sz="1200" b="1" kern="1200" dirty="0"/>
            <a:t>Multi parametric optimisation for potency, selectivity, physiochemical and pharmacokinetic properties, and non-clinical safety properties.</a:t>
          </a:r>
          <a:endParaRPr lang="zh-CN" altLang="en-US" sz="1200" b="1" kern="1200" dirty="0"/>
        </a:p>
      </dsp:txBody>
      <dsp:txXfrm rot="-5400000">
        <a:off x="1140902" y="1738957"/>
        <a:ext cx="2232275" cy="1031871"/>
      </dsp:txXfrm>
    </dsp:sp>
    <dsp:sp modelId="{DD2FE68B-5C17-4C51-BFF5-E60D0F798DC2}">
      <dsp:nvSpPr>
        <dsp:cNvPr id="0" name=""/>
        <dsp:cNvSpPr/>
      </dsp:nvSpPr>
      <dsp:spPr>
        <a:xfrm rot="5400000">
          <a:off x="-244479" y="3387347"/>
          <a:ext cx="1629860" cy="114090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200" b="1" kern="1200" dirty="0"/>
            <a:t>Preclinical</a:t>
          </a:r>
          <a:endParaRPr lang="zh-CN" altLang="en-US" sz="1200" b="1" kern="1200" dirty="0"/>
        </a:p>
      </dsp:txBody>
      <dsp:txXfrm rot="-5400000">
        <a:off x="0" y="3713319"/>
        <a:ext cx="1140902" cy="488958"/>
      </dsp:txXfrm>
    </dsp:sp>
    <dsp:sp modelId="{1F1E6868-892A-48C9-975D-03748AEC9DAB}">
      <dsp:nvSpPr>
        <dsp:cNvPr id="0" name=""/>
        <dsp:cNvSpPr/>
      </dsp:nvSpPr>
      <dsp:spPr>
        <a:xfrm rot="5400000">
          <a:off x="1755246" y="2528524"/>
          <a:ext cx="1059409" cy="2288097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altLang="en-US" sz="1200" b="1" kern="1200" dirty="0"/>
            <a:t>Good manufacturing process (GMP) </a:t>
          </a:r>
          <a:r>
            <a:rPr lang="en-US" altLang="en-US" sz="1200" b="1" kern="1200" dirty="0"/>
            <a:t>scale up and good regulatory practice </a:t>
          </a:r>
          <a:r>
            <a:rPr lang="en-GB" altLang="en-US" sz="1200" b="1" kern="1200" dirty="0"/>
            <a:t>(GRP) toxicology</a:t>
          </a:r>
          <a:endParaRPr lang="zh-CN" altLang="en-US" sz="1200" b="1" kern="1200" dirty="0"/>
        </a:p>
      </dsp:txBody>
      <dsp:txXfrm rot="-5400000">
        <a:off x="1140902" y="3194584"/>
        <a:ext cx="2236381" cy="955977"/>
      </dsp:txXfrm>
    </dsp:sp>
    <dsp:sp modelId="{B248E3B3-3F40-4E04-BEDF-76AE72EABEB8}">
      <dsp:nvSpPr>
        <dsp:cNvPr id="0" name=""/>
        <dsp:cNvSpPr/>
      </dsp:nvSpPr>
      <dsp:spPr>
        <a:xfrm rot="5400000">
          <a:off x="-244479" y="4980777"/>
          <a:ext cx="1629860" cy="114090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200" b="1" kern="1200" dirty="0"/>
            <a:t>Clinical</a:t>
          </a:r>
          <a:endParaRPr lang="zh-CN" altLang="en-US" sz="1200" b="1" kern="1200" dirty="0"/>
        </a:p>
      </dsp:txBody>
      <dsp:txXfrm rot="-5400000">
        <a:off x="0" y="5306749"/>
        <a:ext cx="1140902" cy="488958"/>
      </dsp:txXfrm>
    </dsp:sp>
    <dsp:sp modelId="{54AFEFC2-F44C-4AF3-BFD4-20079B38B4F8}">
      <dsp:nvSpPr>
        <dsp:cNvPr id="0" name=""/>
        <dsp:cNvSpPr/>
      </dsp:nvSpPr>
      <dsp:spPr>
        <a:xfrm rot="5400000">
          <a:off x="1579723" y="4121726"/>
          <a:ext cx="1410455" cy="2288097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altLang="en-US" sz="1200" b="1" kern="1200" dirty="0"/>
            <a:t>Phase 1: Pharmacokinetics and </a:t>
          </a:r>
          <a:r>
            <a:rPr lang="en-US" altLang="en-US" sz="1200" b="1" kern="1200" dirty="0"/>
            <a:t>tolerability in healthy human volunteers.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200" b="1" kern="1200" dirty="0"/>
            <a:t>Phase 2: Proof of concept in patients.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200" b="1" kern="1200"/>
            <a:t>Phase 3: Large efficacy and safety study </a:t>
          </a:r>
          <a:r>
            <a:rPr lang="en-GB" altLang="en-US" sz="1200" b="1" kern="1200"/>
            <a:t>in patients.</a:t>
          </a:r>
          <a:endParaRPr lang="zh-CN" altLang="en-US" sz="1200" b="1" kern="1200" dirty="0"/>
        </a:p>
      </dsp:txBody>
      <dsp:txXfrm rot="-5400000">
        <a:off x="1140903" y="4629400"/>
        <a:ext cx="2219244" cy="1272749"/>
      </dsp:txXfrm>
    </dsp:sp>
    <dsp:sp modelId="{6350FACD-0C5A-45CB-87F8-FBFCFA0D8D82}">
      <dsp:nvSpPr>
        <dsp:cNvPr id="0" name=""/>
        <dsp:cNvSpPr/>
      </dsp:nvSpPr>
      <dsp:spPr>
        <a:xfrm rot="5400000">
          <a:off x="-244479" y="6398228"/>
          <a:ext cx="1629860" cy="114090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200" b="1" kern="1200" dirty="0"/>
            <a:t>Registration</a:t>
          </a:r>
          <a:endParaRPr lang="zh-CN" altLang="en-US" sz="1200" b="1" kern="1200" dirty="0"/>
        </a:p>
      </dsp:txBody>
      <dsp:txXfrm rot="-5400000">
        <a:off x="0" y="6724200"/>
        <a:ext cx="1140902" cy="488958"/>
      </dsp:txXfrm>
    </dsp:sp>
    <dsp:sp modelId="{6278EA51-66DD-4448-AC9B-3790E3F4C62B}">
      <dsp:nvSpPr>
        <dsp:cNvPr id="0" name=""/>
        <dsp:cNvSpPr/>
      </dsp:nvSpPr>
      <dsp:spPr>
        <a:xfrm rot="5400000">
          <a:off x="1755246" y="5539405"/>
          <a:ext cx="1059409" cy="2288097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altLang="en-US" sz="1200" b="1" kern="1200"/>
            <a:t>Phase 4: Post market surveillance.</a:t>
          </a:r>
          <a:endParaRPr lang="zh-CN" altLang="en-US" sz="1200" b="1" kern="1200" dirty="0"/>
        </a:p>
      </dsp:txBody>
      <dsp:txXfrm rot="-5400000">
        <a:off x="1140902" y="6205465"/>
        <a:ext cx="2236381" cy="955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770" y="941069"/>
            <a:ext cx="4254500" cy="2087880"/>
          </a:xfrm>
          <a:custGeom>
            <a:avLst/>
            <a:gdLst/>
            <a:ahLst/>
            <a:cxnLst/>
            <a:rect l="l" t="t" r="r" b="b"/>
            <a:pathLst>
              <a:path w="4254500" h="2087880">
                <a:moveTo>
                  <a:pt x="4254373" y="1043940"/>
                </a:moveTo>
                <a:lnTo>
                  <a:pt x="4243476" y="1037590"/>
                </a:lnTo>
                <a:lnTo>
                  <a:pt x="4165727" y="992251"/>
                </a:lnTo>
                <a:lnTo>
                  <a:pt x="4161790" y="993267"/>
                </a:lnTo>
                <a:lnTo>
                  <a:pt x="4158234" y="999363"/>
                </a:lnTo>
                <a:lnTo>
                  <a:pt x="4159250" y="1003173"/>
                </a:lnTo>
                <a:lnTo>
                  <a:pt x="4218229" y="1037590"/>
                </a:lnTo>
                <a:lnTo>
                  <a:pt x="3489960" y="1037590"/>
                </a:lnTo>
                <a:lnTo>
                  <a:pt x="3489960" y="0"/>
                </a:lnTo>
                <a:lnTo>
                  <a:pt x="0" y="0"/>
                </a:lnTo>
                <a:lnTo>
                  <a:pt x="0" y="2087880"/>
                </a:lnTo>
                <a:lnTo>
                  <a:pt x="3489960" y="2087880"/>
                </a:lnTo>
                <a:lnTo>
                  <a:pt x="3489960" y="1050290"/>
                </a:lnTo>
                <a:lnTo>
                  <a:pt x="4218229" y="1050290"/>
                </a:lnTo>
                <a:lnTo>
                  <a:pt x="4159250" y="1084707"/>
                </a:lnTo>
                <a:lnTo>
                  <a:pt x="4158234" y="1088517"/>
                </a:lnTo>
                <a:lnTo>
                  <a:pt x="4161790" y="1094613"/>
                </a:lnTo>
                <a:lnTo>
                  <a:pt x="4165727" y="1095629"/>
                </a:lnTo>
                <a:lnTo>
                  <a:pt x="4243476" y="1050290"/>
                </a:lnTo>
                <a:lnTo>
                  <a:pt x="4254373" y="104394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769" y="941069"/>
            <a:ext cx="3489960" cy="2087880"/>
          </a:xfrm>
          <a:custGeom>
            <a:avLst/>
            <a:gdLst/>
            <a:ahLst/>
            <a:cxnLst/>
            <a:rect l="l" t="t" r="r" b="b"/>
            <a:pathLst>
              <a:path w="3489960" h="2087880">
                <a:moveTo>
                  <a:pt x="0" y="2087879"/>
                </a:moveTo>
                <a:lnTo>
                  <a:pt x="3489960" y="2087879"/>
                </a:lnTo>
                <a:lnTo>
                  <a:pt x="3489960" y="0"/>
                </a:lnTo>
                <a:lnTo>
                  <a:pt x="0" y="0"/>
                </a:lnTo>
                <a:lnTo>
                  <a:pt x="0" y="208787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927" y="1011872"/>
            <a:ext cx="11828145" cy="318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927" y="1011872"/>
            <a:ext cx="133159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Hit</a:t>
            </a:r>
            <a:r>
              <a:rPr spc="-75" dirty="0"/>
              <a:t> </a:t>
            </a:r>
            <a:r>
              <a:rPr spc="10" dirty="0"/>
              <a:t>Discovery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927" y="1393253"/>
            <a:ext cx="3200400" cy="12001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0" marR="5080" indent="-114300">
              <a:lnSpc>
                <a:spcPts val="1680"/>
              </a:lnSpc>
              <a:spcBef>
                <a:spcPts val="254"/>
              </a:spcBef>
              <a:buChar char="•"/>
              <a:tabLst>
                <a:tab pos="127000" algn="l"/>
              </a:tabLst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Discovery of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chemical start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points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1500" spc="-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methods,</a:t>
            </a:r>
            <a:r>
              <a:rPr sz="15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including:</a:t>
            </a:r>
            <a:endParaRPr sz="1500" dirty="0">
              <a:latin typeface="Calibri"/>
              <a:cs typeface="Calibri"/>
            </a:endParaRPr>
          </a:p>
          <a:p>
            <a:pPr marL="241300" lvl="1" indent="-114935">
              <a:lnSpc>
                <a:spcPct val="100000"/>
              </a:lnSpc>
              <a:spcBef>
                <a:spcPts val="90"/>
              </a:spcBef>
              <a:buChar char="•"/>
              <a:tabLst>
                <a:tab pos="241935" algn="l"/>
              </a:tabLst>
            </a:pP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Phenotypic</a:t>
            </a:r>
            <a:r>
              <a:rPr sz="15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(whole-cell)</a:t>
            </a:r>
            <a:endParaRPr sz="1500" dirty="0">
              <a:latin typeface="Calibri"/>
              <a:cs typeface="Calibri"/>
            </a:endParaRPr>
          </a:p>
          <a:p>
            <a:pPr marL="241300" lvl="1" indent="-114935">
              <a:lnSpc>
                <a:spcPct val="100000"/>
              </a:lnSpc>
              <a:spcBef>
                <a:spcPts val="125"/>
              </a:spcBef>
              <a:buChar char="•"/>
              <a:tabLst>
                <a:tab pos="241935" algn="l"/>
              </a:tabLst>
            </a:pP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Screening</a:t>
            </a:r>
            <a:r>
              <a:rPr sz="15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against</a:t>
            </a:r>
            <a:r>
              <a:rPr sz="15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molecular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targets</a:t>
            </a:r>
            <a:endParaRPr sz="1500" dirty="0">
              <a:latin typeface="Calibri"/>
              <a:cs typeface="Calibri"/>
            </a:endParaRPr>
          </a:p>
          <a:p>
            <a:pPr marL="241300" lvl="1" indent="-114935">
              <a:lnSpc>
                <a:spcPct val="100000"/>
              </a:lnSpc>
              <a:spcBef>
                <a:spcPts val="120"/>
              </a:spcBef>
              <a:buChar char="•"/>
              <a:tabLst>
                <a:tab pos="241935" algn="l"/>
              </a:tabLst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Modification</a:t>
            </a:r>
            <a:r>
              <a:rPr sz="1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compounds</a:t>
            </a:r>
            <a:endParaRPr sz="15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45304" y="931544"/>
            <a:ext cx="4271645" cy="2106930"/>
            <a:chOff x="4345304" y="931544"/>
            <a:chExt cx="4271645" cy="2106930"/>
          </a:xfrm>
        </p:grpSpPr>
        <p:sp>
          <p:nvSpPr>
            <p:cNvPr id="5" name="object 5"/>
            <p:cNvSpPr/>
            <p:nvPr/>
          </p:nvSpPr>
          <p:spPr>
            <a:xfrm>
              <a:off x="4354830" y="941069"/>
              <a:ext cx="4262120" cy="2087880"/>
            </a:xfrm>
            <a:custGeom>
              <a:avLst/>
              <a:gdLst/>
              <a:ahLst/>
              <a:cxnLst/>
              <a:rect l="l" t="t" r="r" b="b"/>
              <a:pathLst>
                <a:path w="4262120" h="2087880">
                  <a:moveTo>
                    <a:pt x="4261993" y="1043940"/>
                  </a:moveTo>
                  <a:lnTo>
                    <a:pt x="4251096" y="1037590"/>
                  </a:lnTo>
                  <a:lnTo>
                    <a:pt x="4173347" y="992251"/>
                  </a:lnTo>
                  <a:lnTo>
                    <a:pt x="4169410" y="993267"/>
                  </a:lnTo>
                  <a:lnTo>
                    <a:pt x="4165854" y="999363"/>
                  </a:lnTo>
                  <a:lnTo>
                    <a:pt x="4166870" y="1003173"/>
                  </a:lnTo>
                  <a:lnTo>
                    <a:pt x="4225849" y="1037590"/>
                  </a:lnTo>
                  <a:lnTo>
                    <a:pt x="3489960" y="1037590"/>
                  </a:lnTo>
                  <a:lnTo>
                    <a:pt x="3489960" y="0"/>
                  </a:lnTo>
                  <a:lnTo>
                    <a:pt x="0" y="0"/>
                  </a:lnTo>
                  <a:lnTo>
                    <a:pt x="0" y="2087880"/>
                  </a:lnTo>
                  <a:lnTo>
                    <a:pt x="3489960" y="2087880"/>
                  </a:lnTo>
                  <a:lnTo>
                    <a:pt x="3489960" y="1050290"/>
                  </a:lnTo>
                  <a:lnTo>
                    <a:pt x="4225849" y="1050290"/>
                  </a:lnTo>
                  <a:lnTo>
                    <a:pt x="4166870" y="1084707"/>
                  </a:lnTo>
                  <a:lnTo>
                    <a:pt x="4165854" y="1088517"/>
                  </a:lnTo>
                  <a:lnTo>
                    <a:pt x="4169410" y="1094613"/>
                  </a:lnTo>
                  <a:lnTo>
                    <a:pt x="4173347" y="1095629"/>
                  </a:lnTo>
                  <a:lnTo>
                    <a:pt x="4251096" y="1050290"/>
                  </a:lnTo>
                  <a:lnTo>
                    <a:pt x="4261993" y="104394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4829" y="941069"/>
              <a:ext cx="3489960" cy="2087880"/>
            </a:xfrm>
            <a:custGeom>
              <a:avLst/>
              <a:gdLst/>
              <a:ahLst/>
              <a:cxnLst/>
              <a:rect l="l" t="t" r="r" b="b"/>
              <a:pathLst>
                <a:path w="3489959" h="2087880">
                  <a:moveTo>
                    <a:pt x="0" y="2087879"/>
                  </a:moveTo>
                  <a:lnTo>
                    <a:pt x="3489960" y="2087879"/>
                  </a:lnTo>
                  <a:lnTo>
                    <a:pt x="3489960" y="0"/>
                  </a:lnTo>
                  <a:lnTo>
                    <a:pt x="0" y="0"/>
                  </a:lnTo>
                  <a:lnTo>
                    <a:pt x="0" y="208787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54829" y="941069"/>
            <a:ext cx="3489960" cy="208788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680"/>
              </a:spcBef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Lead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optimisation</a:t>
            </a:r>
            <a:endParaRPr sz="1900" dirty="0">
              <a:latin typeface="Calibri"/>
              <a:cs typeface="Calibri"/>
            </a:endParaRPr>
          </a:p>
          <a:p>
            <a:pPr marL="248920" marR="164465" indent="-114935">
              <a:lnSpc>
                <a:spcPct val="91200"/>
              </a:lnSpc>
              <a:spcBef>
                <a:spcPts val="860"/>
              </a:spcBef>
              <a:buChar char="•"/>
              <a:tabLst>
                <a:tab pos="248920" algn="l"/>
              </a:tabLst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Multi-parametric optimisation 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potency,</a:t>
            </a:r>
            <a:r>
              <a:rPr sz="15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selectivity,</a:t>
            </a:r>
            <a:r>
              <a:rPr sz="15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physiochemical</a:t>
            </a:r>
            <a:r>
              <a:rPr sz="15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500" spc="-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pharmacokinetic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properties,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non-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spc="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5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5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58060" y="931544"/>
            <a:ext cx="10386695" cy="2869565"/>
            <a:chOff x="1758060" y="931544"/>
            <a:chExt cx="10386695" cy="2869565"/>
          </a:xfrm>
        </p:grpSpPr>
        <p:sp>
          <p:nvSpPr>
            <p:cNvPr id="9" name="object 9"/>
            <p:cNvSpPr/>
            <p:nvPr/>
          </p:nvSpPr>
          <p:spPr>
            <a:xfrm>
              <a:off x="1758060" y="941069"/>
              <a:ext cx="10377170" cy="2860040"/>
            </a:xfrm>
            <a:custGeom>
              <a:avLst/>
              <a:gdLst/>
              <a:ahLst/>
              <a:cxnLst/>
              <a:rect l="l" t="t" r="r" b="b"/>
              <a:pathLst>
                <a:path w="10377170" h="2860040">
                  <a:moveTo>
                    <a:pt x="10376789" y="0"/>
                  </a:moveTo>
                  <a:lnTo>
                    <a:pt x="6886829" y="0"/>
                  </a:lnTo>
                  <a:lnTo>
                    <a:pt x="6886829" y="2087880"/>
                  </a:lnTo>
                  <a:lnTo>
                    <a:pt x="8629142" y="2087880"/>
                  </a:lnTo>
                  <a:lnTo>
                    <a:pt x="8629142" y="2484628"/>
                  </a:lnTo>
                  <a:lnTo>
                    <a:pt x="45339" y="2484628"/>
                  </a:lnTo>
                  <a:lnTo>
                    <a:pt x="45339" y="2823794"/>
                  </a:lnTo>
                  <a:lnTo>
                    <a:pt x="10922" y="2764790"/>
                  </a:lnTo>
                  <a:lnTo>
                    <a:pt x="7112" y="2763774"/>
                  </a:lnTo>
                  <a:lnTo>
                    <a:pt x="1016" y="2767330"/>
                  </a:lnTo>
                  <a:lnTo>
                    <a:pt x="0" y="2771267"/>
                  </a:lnTo>
                  <a:lnTo>
                    <a:pt x="51689" y="2859913"/>
                  </a:lnTo>
                  <a:lnTo>
                    <a:pt x="59093" y="2847213"/>
                  </a:lnTo>
                  <a:lnTo>
                    <a:pt x="103378" y="2771267"/>
                  </a:lnTo>
                  <a:lnTo>
                    <a:pt x="102362" y="2767330"/>
                  </a:lnTo>
                  <a:lnTo>
                    <a:pt x="96266" y="2763774"/>
                  </a:lnTo>
                  <a:lnTo>
                    <a:pt x="92456" y="2764790"/>
                  </a:lnTo>
                  <a:lnTo>
                    <a:pt x="58039" y="2823794"/>
                  </a:lnTo>
                  <a:lnTo>
                    <a:pt x="58039" y="2497328"/>
                  </a:lnTo>
                  <a:lnTo>
                    <a:pt x="8641842" y="2497328"/>
                  </a:lnTo>
                  <a:lnTo>
                    <a:pt x="8641842" y="2484628"/>
                  </a:lnTo>
                  <a:lnTo>
                    <a:pt x="8641842" y="2087880"/>
                  </a:lnTo>
                  <a:lnTo>
                    <a:pt x="10376789" y="2087880"/>
                  </a:lnTo>
                  <a:lnTo>
                    <a:pt x="1037678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44890" y="941069"/>
              <a:ext cx="3489960" cy="2087880"/>
            </a:xfrm>
            <a:custGeom>
              <a:avLst/>
              <a:gdLst/>
              <a:ahLst/>
              <a:cxnLst/>
              <a:rect l="l" t="t" r="r" b="b"/>
              <a:pathLst>
                <a:path w="3489959" h="2087880">
                  <a:moveTo>
                    <a:pt x="0" y="2087879"/>
                  </a:moveTo>
                  <a:lnTo>
                    <a:pt x="3489959" y="2087879"/>
                  </a:lnTo>
                  <a:lnTo>
                    <a:pt x="3489959" y="0"/>
                  </a:lnTo>
                  <a:lnTo>
                    <a:pt x="0" y="0"/>
                  </a:lnTo>
                  <a:lnTo>
                    <a:pt x="0" y="208787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771001" y="898771"/>
            <a:ext cx="3052445" cy="116903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Preclinical</a:t>
            </a:r>
            <a:endParaRPr sz="1900" dirty="0">
              <a:latin typeface="Calibri"/>
              <a:cs typeface="Calibri"/>
            </a:endParaRPr>
          </a:p>
          <a:p>
            <a:pPr marL="127000" marR="5080" indent="-114935">
              <a:lnSpc>
                <a:spcPct val="91800"/>
              </a:lnSpc>
              <a:spcBef>
                <a:spcPts val="850"/>
              </a:spcBef>
              <a:buChar char="•"/>
              <a:tabLst>
                <a:tab pos="127635" algn="l"/>
              </a:tabLst>
            </a:pP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nu</a:t>
            </a:r>
            <a:r>
              <a:rPr sz="1500" spc="1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5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spc="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P)  scale-up</a:t>
            </a:r>
            <a:r>
              <a:rPr sz="1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sz="15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regulatory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practice </a:t>
            </a:r>
            <a:r>
              <a:rPr sz="1500" spc="-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(GRP)</a:t>
            </a:r>
            <a:r>
              <a:rPr sz="15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toxicology</a:t>
            </a:r>
            <a:endParaRPr sz="15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244" y="3827145"/>
            <a:ext cx="4264025" cy="2106930"/>
            <a:chOff x="55244" y="3827145"/>
            <a:chExt cx="4264025" cy="2106930"/>
          </a:xfrm>
        </p:grpSpPr>
        <p:sp>
          <p:nvSpPr>
            <p:cNvPr id="13" name="object 13"/>
            <p:cNvSpPr/>
            <p:nvPr/>
          </p:nvSpPr>
          <p:spPr>
            <a:xfrm>
              <a:off x="64770" y="3836669"/>
              <a:ext cx="4254500" cy="2087880"/>
            </a:xfrm>
            <a:custGeom>
              <a:avLst/>
              <a:gdLst/>
              <a:ahLst/>
              <a:cxnLst/>
              <a:rect l="l" t="t" r="r" b="b"/>
              <a:pathLst>
                <a:path w="4254500" h="2087879">
                  <a:moveTo>
                    <a:pt x="4254373" y="1043940"/>
                  </a:moveTo>
                  <a:lnTo>
                    <a:pt x="4243476" y="1037590"/>
                  </a:lnTo>
                  <a:lnTo>
                    <a:pt x="4165727" y="992251"/>
                  </a:lnTo>
                  <a:lnTo>
                    <a:pt x="4161790" y="993267"/>
                  </a:lnTo>
                  <a:lnTo>
                    <a:pt x="4158234" y="999363"/>
                  </a:lnTo>
                  <a:lnTo>
                    <a:pt x="4159250" y="1003173"/>
                  </a:lnTo>
                  <a:lnTo>
                    <a:pt x="4218229" y="1037590"/>
                  </a:lnTo>
                  <a:lnTo>
                    <a:pt x="3489960" y="1037590"/>
                  </a:lnTo>
                  <a:lnTo>
                    <a:pt x="3489960" y="0"/>
                  </a:lnTo>
                  <a:lnTo>
                    <a:pt x="0" y="0"/>
                  </a:lnTo>
                  <a:lnTo>
                    <a:pt x="0" y="2087880"/>
                  </a:lnTo>
                  <a:lnTo>
                    <a:pt x="3489960" y="2087880"/>
                  </a:lnTo>
                  <a:lnTo>
                    <a:pt x="3489960" y="1050290"/>
                  </a:lnTo>
                  <a:lnTo>
                    <a:pt x="4218229" y="1050290"/>
                  </a:lnTo>
                  <a:lnTo>
                    <a:pt x="4159250" y="1084707"/>
                  </a:lnTo>
                  <a:lnTo>
                    <a:pt x="4158234" y="1088517"/>
                  </a:lnTo>
                  <a:lnTo>
                    <a:pt x="4161790" y="1094613"/>
                  </a:lnTo>
                  <a:lnTo>
                    <a:pt x="4165727" y="1095629"/>
                  </a:lnTo>
                  <a:lnTo>
                    <a:pt x="4243476" y="1050290"/>
                  </a:lnTo>
                  <a:lnTo>
                    <a:pt x="4254373" y="104394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69" y="3836670"/>
              <a:ext cx="3489960" cy="2087880"/>
            </a:xfrm>
            <a:custGeom>
              <a:avLst/>
              <a:gdLst/>
              <a:ahLst/>
              <a:cxnLst/>
              <a:rect l="l" t="t" r="r" b="b"/>
              <a:pathLst>
                <a:path w="3489960" h="2087879">
                  <a:moveTo>
                    <a:pt x="0" y="2087879"/>
                  </a:moveTo>
                  <a:lnTo>
                    <a:pt x="3489960" y="2087879"/>
                  </a:lnTo>
                  <a:lnTo>
                    <a:pt x="3489960" y="0"/>
                  </a:lnTo>
                  <a:lnTo>
                    <a:pt x="0" y="0"/>
                  </a:lnTo>
                  <a:lnTo>
                    <a:pt x="0" y="208787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1927" y="3798181"/>
            <a:ext cx="3282315" cy="165671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Clinical</a:t>
            </a:r>
            <a:endParaRPr sz="1900">
              <a:latin typeface="Calibri"/>
              <a:cs typeface="Calibri"/>
            </a:endParaRPr>
          </a:p>
          <a:p>
            <a:pPr marL="127000" indent="-114300">
              <a:lnSpc>
                <a:spcPts val="1739"/>
              </a:lnSpc>
              <a:spcBef>
                <a:spcPts val="705"/>
              </a:spcBef>
              <a:buChar char="•"/>
              <a:tabLst>
                <a:tab pos="127000" algn="l"/>
              </a:tabLst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1: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Pharmacokinetics</a:t>
            </a:r>
            <a:r>
              <a:rPr sz="15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1500">
              <a:latin typeface="Calibri"/>
              <a:cs typeface="Calibri"/>
            </a:endParaRPr>
          </a:p>
          <a:p>
            <a:pPr marL="127000">
              <a:lnSpc>
                <a:spcPts val="1739"/>
              </a:lnSpc>
            </a:pP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tolerability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healthy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human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volunteers.</a:t>
            </a:r>
            <a:endParaRPr sz="15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125"/>
              </a:spcBef>
              <a:buChar char="•"/>
              <a:tabLst>
                <a:tab pos="127000" algn="l"/>
              </a:tabLst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2: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Proof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concept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patients.</a:t>
            </a:r>
            <a:endParaRPr sz="1500">
              <a:latin typeface="Calibri"/>
              <a:cs typeface="Calibri"/>
            </a:endParaRPr>
          </a:p>
          <a:p>
            <a:pPr marL="127000" marR="96520" indent="-114300">
              <a:lnSpc>
                <a:spcPts val="1620"/>
              </a:lnSpc>
              <a:spcBef>
                <a:spcPts val="320"/>
              </a:spcBef>
              <a:buChar char="•"/>
              <a:tabLst>
                <a:tab pos="127000" algn="l"/>
              </a:tabLst>
            </a:pP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20" dirty="0">
                <a:solidFill>
                  <a:srgbClr val="FFFFFF"/>
                </a:solidFill>
                <a:latin typeface="Calibri"/>
                <a:cs typeface="Calibri"/>
              </a:rPr>
              <a:t>ff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spc="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5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ud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y  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patients.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54829" y="3836670"/>
            <a:ext cx="3489960" cy="2087880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9017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710"/>
              </a:spcBef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Registration</a:t>
            </a:r>
            <a:endParaRPr sz="1900">
              <a:latin typeface="Calibri"/>
              <a:cs typeface="Calibri"/>
            </a:endParaRPr>
          </a:p>
          <a:p>
            <a:pPr marL="248920" indent="-114935">
              <a:lnSpc>
                <a:spcPct val="100000"/>
              </a:lnSpc>
              <a:spcBef>
                <a:spcPts val="700"/>
              </a:spcBef>
              <a:buChar char="•"/>
              <a:tabLst>
                <a:tab pos="248920" algn="l"/>
              </a:tabLst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4: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Post-market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surveillance.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64F38B4-9AD0-42E4-A883-A2CF1C29B9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2525426"/>
              </p:ext>
            </p:extLst>
          </p:nvPr>
        </p:nvGraphicFramePr>
        <p:xfrm>
          <a:off x="5105400" y="228600"/>
          <a:ext cx="3429000" cy="784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6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202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Calibri</vt:lpstr>
      <vt:lpstr>Office Theme</vt:lpstr>
      <vt:lpstr>Hit Discovery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Discovery</dc:title>
  <dc:creator>YANG Ian</dc:creator>
  <cp:lastModifiedBy>YANG Ian</cp:lastModifiedBy>
  <cp:revision>1</cp:revision>
  <dcterms:created xsi:type="dcterms:W3CDTF">2022-03-05T13:12:33Z</dcterms:created>
  <dcterms:modified xsi:type="dcterms:W3CDTF">2022-03-06T11:45:36Z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2022-03-05T00:00:00Z</vt:filetime>
  </property>
</Properties>
</file>