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9BF43-4287-4312-B4C3-DF2C190D9241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3618-207D-4129-B9BC-29CA2A75D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F791-415F-42C4-9EA3-BB5A06BD51A8}" type="datetimeFigureOut">
              <a:rPr lang="ru-RU" smtClean="0"/>
              <a:pPr/>
              <a:t>14.10.2018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654D-0DAF-4867-9881-D09DCC9C9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Поиск по сайту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5750" t="26640" r="45551" b="48160"/>
          <a:stretch>
            <a:fillRect/>
          </a:stretch>
        </p:blipFill>
        <p:spPr bwMode="auto">
          <a:xfrm>
            <a:off x="755576" y="1196752"/>
            <a:ext cx="7962027" cy="32403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520" y="4653136"/>
            <a:ext cx="8784976" cy="1077218"/>
          </a:xfrm>
          <a:prstGeom prst="rect">
            <a:avLst/>
          </a:prstGeom>
          <a:solidFill>
            <a:srgbClr val="23241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preg_match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"/^[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a-zA-Z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]+/"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, $_POST[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])){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       $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name=$_POST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       $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sql=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"SELECT * FROM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Contacts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 WHERE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FirstName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 LIKE '%"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.$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 .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"%' OR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LastName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 LIKE '%"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 . $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 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itchFamily="34" charset="-128"/>
                <a:cs typeface="Arial" pitchFamily="34" charset="0"/>
              </a:rPr>
              <a:t>"%'"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 к элементам </a:t>
            </a:r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контента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14765" t="42081" r="46254" b="50536"/>
          <a:stretch>
            <a:fillRect/>
          </a:stretch>
        </p:blipFill>
        <p:spPr bwMode="auto">
          <a:xfrm>
            <a:off x="251520" y="1268760"/>
            <a:ext cx="8676456" cy="1296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Прямоугольник 8"/>
          <p:cNvSpPr/>
          <p:nvPr/>
        </p:nvSpPr>
        <p:spPr>
          <a:xfrm>
            <a:off x="1763688" y="2996951"/>
            <a:ext cx="705678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$("</a:t>
            </a:r>
            <a:r>
              <a:rPr lang="en-US" sz="3600" dirty="0" err="1" smtClean="0"/>
              <a:t>div#sp</a:t>
            </a:r>
            <a:r>
              <a:rPr lang="en-US" sz="3600" dirty="0" smtClean="0"/>
              <a:t>").html(“&lt;p&gt;</a:t>
            </a:r>
            <a:r>
              <a:rPr lang="ru-RU" sz="3600" dirty="0" smtClean="0"/>
              <a:t>Привет</a:t>
            </a:r>
            <a:r>
              <a:rPr lang="en-US" sz="3600" dirty="0" smtClean="0"/>
              <a:t>&lt;/p&gt;</a:t>
            </a:r>
            <a:r>
              <a:rPr lang="ru-RU" sz="3600" dirty="0" smtClean="0"/>
              <a:t>");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63688" y="4365104"/>
            <a:ext cx="54006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$("p").text();</a:t>
            </a:r>
          </a:p>
          <a:p>
            <a:r>
              <a:rPr lang="ru-RU" sz="3600" dirty="0" smtClean="0"/>
              <a:t>$("</a:t>
            </a:r>
            <a:r>
              <a:rPr lang="ru-RU" sz="3600" dirty="0" err="1" smtClean="0"/>
              <a:t>p</a:t>
            </a:r>
            <a:r>
              <a:rPr lang="ru-RU" sz="3600" dirty="0" smtClean="0"/>
              <a:t>").</a:t>
            </a:r>
            <a:r>
              <a:rPr lang="ru-RU" sz="3600" dirty="0" err="1" smtClean="0"/>
              <a:t>text</a:t>
            </a:r>
            <a:r>
              <a:rPr lang="ru-RU" sz="3600" dirty="0" smtClean="0"/>
              <a:t>("Привет!");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Технология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AJAX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556792"/>
            <a:ext cx="822960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ru-RU" sz="2400" dirty="0" smtClean="0"/>
              <a:t>	AJAX, </a:t>
            </a:r>
            <a:r>
              <a:rPr lang="ru-RU" sz="2400" dirty="0" err="1" smtClean="0"/>
              <a:t>Ajax</a:t>
            </a:r>
            <a:r>
              <a:rPr lang="ru-RU" sz="2400" dirty="0" smtClean="0"/>
              <a:t> (от англ. </a:t>
            </a:r>
            <a:r>
              <a:rPr lang="ru-RU" sz="2400" dirty="0" err="1" smtClean="0"/>
              <a:t>Asynchronous</a:t>
            </a:r>
            <a:r>
              <a:rPr lang="ru-RU" sz="2400" dirty="0" smtClean="0"/>
              <a:t>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</a:t>
            </a:r>
            <a:r>
              <a:rPr lang="ru-RU" sz="2400" dirty="0" err="1" smtClean="0"/>
              <a:t>and</a:t>
            </a:r>
            <a:r>
              <a:rPr lang="ru-RU" sz="2400" dirty="0" smtClean="0"/>
              <a:t> XML — «асинхронный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и XML») — подход к построению интерактивных пользовательских интерфейсов </a:t>
            </a:r>
            <a:r>
              <a:rPr lang="ru-RU" sz="2400" dirty="0" err="1" smtClean="0"/>
              <a:t>веб-приложений</a:t>
            </a:r>
            <a:r>
              <a:rPr lang="ru-RU" sz="2400" dirty="0" smtClean="0"/>
              <a:t>, заключающийся в «фоновом» обмене данными браузера с </a:t>
            </a:r>
            <a:r>
              <a:rPr lang="ru-RU" sz="2400" dirty="0" err="1" smtClean="0"/>
              <a:t>веб-сервером</a:t>
            </a:r>
            <a:r>
              <a:rPr lang="ru-RU" sz="2400" dirty="0" smtClean="0"/>
              <a:t>. В результате, при обновлении данных </a:t>
            </a:r>
            <a:r>
              <a:rPr lang="ru-RU" sz="2400" dirty="0" err="1" smtClean="0"/>
              <a:t>веб-страница</a:t>
            </a:r>
            <a:r>
              <a:rPr lang="ru-RU" sz="2400" dirty="0" smtClean="0"/>
              <a:t> не перезагружается полностью, и </a:t>
            </a:r>
            <a:r>
              <a:rPr lang="ru-RU" sz="2400" dirty="0" err="1" smtClean="0"/>
              <a:t>веб-приложения</a:t>
            </a:r>
            <a:r>
              <a:rPr lang="ru-RU" sz="2400" dirty="0" smtClean="0"/>
              <a:t> становятся быстрее и удобнее.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JQuery.ajax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0934" y="1093386"/>
            <a:ext cx="70864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Функция осуществляет запрос к серверу без перезагрузки страницы.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2132856"/>
            <a:ext cx="5544616" cy="24929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3200" dirty="0" err="1" smtClean="0"/>
              <a:t>jQuery.ajax</a:t>
            </a:r>
            <a:r>
              <a:rPr lang="ru-RU" sz="3200" dirty="0" smtClean="0"/>
              <a:t>(</a:t>
            </a:r>
            <a:r>
              <a:rPr lang="ru-RU" sz="3200" dirty="0" err="1" smtClean="0"/>
              <a:t>url</a:t>
            </a:r>
            <a:r>
              <a:rPr lang="ru-RU" sz="3200" dirty="0" smtClean="0"/>
              <a:t>,[</a:t>
            </a:r>
            <a:r>
              <a:rPr lang="ru-RU" sz="3200" dirty="0" err="1" smtClean="0"/>
              <a:t>settings</a:t>
            </a:r>
            <a:r>
              <a:rPr lang="ru-RU" sz="3200" dirty="0" smtClean="0"/>
              <a:t>])</a:t>
            </a:r>
          </a:p>
          <a:p>
            <a:r>
              <a:rPr lang="ru-RU" sz="2400" b="1" dirty="0" err="1" smtClean="0"/>
              <a:t>url</a:t>
            </a:r>
            <a:r>
              <a:rPr lang="ru-RU" sz="2400" b="1" dirty="0" smtClean="0"/>
              <a:t> </a:t>
            </a:r>
            <a:r>
              <a:rPr lang="ru-RU" dirty="0" smtClean="0"/>
              <a:t>— адрес запроса.</a:t>
            </a:r>
          </a:p>
          <a:p>
            <a:r>
              <a:rPr lang="ru-RU" sz="2400" b="1" dirty="0" err="1" smtClean="0"/>
              <a:t>settings</a:t>
            </a:r>
            <a:r>
              <a:rPr lang="ru-RU" dirty="0" smtClean="0"/>
              <a:t> — в этом параметре можно задать настройки для данного запроса. Задается с помощью объекта в формате </a:t>
            </a:r>
            <a:r>
              <a:rPr lang="ru-RU" sz="2000" b="1" dirty="0" smtClean="0"/>
              <a:t>{</a:t>
            </a:r>
            <a:r>
              <a:rPr lang="ru-RU" sz="2000" b="1" dirty="0" err="1" smtClean="0"/>
              <a:t>имя:значение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имя:значение</a:t>
            </a:r>
            <a:r>
              <a:rPr lang="ru-RU" sz="2000" b="1" dirty="0" smtClean="0"/>
              <a:t>...}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Ни одна из настроек не является обязательной.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использования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JQuery.ajax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4056" y="1052736"/>
            <a:ext cx="8316416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ru-RU" sz="1700" dirty="0" smtClean="0"/>
              <a:t>	 Сделаем POST-запрос на сервер, указав при этом два параметра и оповестим пользователя о удачно завершенном запросе:</a:t>
            </a:r>
            <a:endParaRPr lang="ru-RU" sz="17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2060848"/>
            <a:ext cx="6534472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$.</a:t>
            </a:r>
            <a:r>
              <a:rPr lang="en-US" sz="2800" dirty="0" err="1" smtClean="0"/>
              <a:t>ajax</a:t>
            </a:r>
            <a:r>
              <a:rPr lang="en-US" sz="2800" dirty="0" smtClean="0"/>
              <a:t>({</a:t>
            </a:r>
          </a:p>
          <a:p>
            <a:r>
              <a:rPr lang="en-US" sz="2800" dirty="0" smtClean="0"/>
              <a:t>  type: "POST",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url</a:t>
            </a:r>
            <a:r>
              <a:rPr lang="en-US" sz="2800" dirty="0" smtClean="0"/>
              <a:t>: "some.php",</a:t>
            </a:r>
          </a:p>
          <a:p>
            <a:r>
              <a:rPr lang="en-US" sz="2800" dirty="0" smtClean="0"/>
              <a:t>  data: "name=</a:t>
            </a:r>
            <a:r>
              <a:rPr lang="en-US" sz="2800" dirty="0" err="1" smtClean="0"/>
              <a:t>John&amp;location</a:t>
            </a:r>
            <a:r>
              <a:rPr lang="en-US" sz="2800" dirty="0" smtClean="0"/>
              <a:t>=Boston",</a:t>
            </a:r>
          </a:p>
          <a:p>
            <a:r>
              <a:rPr lang="en-US" sz="2800" dirty="0" smtClean="0"/>
              <a:t>  success: function(</a:t>
            </a:r>
            <a:r>
              <a:rPr lang="en-US" sz="2800" dirty="0" err="1" smtClean="0"/>
              <a:t>msg</a:t>
            </a:r>
            <a:r>
              <a:rPr lang="en-US" sz="2800" dirty="0" smtClean="0"/>
              <a:t>){</a:t>
            </a:r>
          </a:p>
          <a:p>
            <a:r>
              <a:rPr lang="en-US" sz="2800" dirty="0" smtClean="0"/>
              <a:t>    alert( "</a:t>
            </a:r>
            <a:r>
              <a:rPr lang="ru-RU" sz="2800" dirty="0" smtClean="0"/>
              <a:t>Прибыли данные: " + </a:t>
            </a:r>
            <a:r>
              <a:rPr lang="en-US" sz="2800" dirty="0" err="1" smtClean="0"/>
              <a:t>msg</a:t>
            </a:r>
            <a:r>
              <a:rPr lang="en-US" sz="2800" dirty="0" smtClean="0"/>
              <a:t> 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Экран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xxxxxxxx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Герасименко Сергей Валерьевич</dc:creator>
  <cp:lastModifiedBy>Сергей</cp:lastModifiedBy>
  <cp:revision>2</cp:revision>
  <dcterms:created xsi:type="dcterms:W3CDTF">2017-05-12T12:54:27Z</dcterms:created>
  <dcterms:modified xsi:type="dcterms:W3CDTF">2018-10-14T19:38:57Z</dcterms:modified>
</cp:coreProperties>
</file>