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2012/2013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Агрономство</c:v>
                </c:pt>
                <c:pt idx="1">
                  <c:v>Аграрно инженерство</c:v>
                </c:pt>
                <c:pt idx="2">
                  <c:v>ЕООС</c:v>
                </c:pt>
                <c:pt idx="3">
                  <c:v>Зооинженерство</c:v>
                </c:pt>
                <c:pt idx="4">
                  <c:v>Рибовъдство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226</c:v>
                </c:pt>
                <c:pt idx="1">
                  <c:v>83</c:v>
                </c:pt>
                <c:pt idx="2">
                  <c:v>265</c:v>
                </c:pt>
                <c:pt idx="3">
                  <c:v>298</c:v>
                </c:pt>
                <c:pt idx="4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F-49A6-9AE7-9A8192271E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2013/2014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Агрономство</c:v>
                </c:pt>
                <c:pt idx="1">
                  <c:v>Аграрно инженерство</c:v>
                </c:pt>
                <c:pt idx="2">
                  <c:v>ЕООС</c:v>
                </c:pt>
                <c:pt idx="3">
                  <c:v>Зооинженерство</c:v>
                </c:pt>
                <c:pt idx="4">
                  <c:v>Рибовъдство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231</c:v>
                </c:pt>
                <c:pt idx="1">
                  <c:v>81</c:v>
                </c:pt>
                <c:pt idx="2">
                  <c:v>232</c:v>
                </c:pt>
                <c:pt idx="3">
                  <c:v>303</c:v>
                </c:pt>
                <c:pt idx="4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FF-49A6-9AE7-9A8192271E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2014/2015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Агрономство</c:v>
                </c:pt>
                <c:pt idx="1">
                  <c:v>Аграрно инженерство</c:v>
                </c:pt>
                <c:pt idx="2">
                  <c:v>ЕООС</c:v>
                </c:pt>
                <c:pt idx="3">
                  <c:v>Зооинженерство</c:v>
                </c:pt>
                <c:pt idx="4">
                  <c:v>Рибовъдство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247</c:v>
                </c:pt>
                <c:pt idx="1">
                  <c:v>88</c:v>
                </c:pt>
                <c:pt idx="2">
                  <c:v>226</c:v>
                </c:pt>
                <c:pt idx="3">
                  <c:v>321</c:v>
                </c:pt>
                <c:pt idx="4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FF-49A6-9AE7-9A8192271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38659248"/>
        <c:axId val="2138658000"/>
      </c:barChart>
      <c:catAx>
        <c:axId val="2138659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58000"/>
        <c:crosses val="autoZero"/>
        <c:auto val="1"/>
        <c:lblAlgn val="ctr"/>
        <c:lblOffset val="100"/>
        <c:noMultiLvlLbl val="0"/>
      </c:catAx>
      <c:valAx>
        <c:axId val="213865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65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09A16-EBC5-40E1-9EC2-BC0626852A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60CD8-1F30-4F30-B43F-B076C1D02B33}">
      <dgm:prSet phldrT="[Text]"/>
      <dgm:spPr/>
      <dgm:t>
        <a:bodyPr/>
        <a:lstStyle/>
        <a:p>
          <a:r>
            <a:rPr lang="bg-BG" dirty="0" smtClean="0"/>
            <a:t>Заместник декани</a:t>
          </a:r>
          <a:endParaRPr lang="en-US" dirty="0"/>
        </a:p>
      </dgm:t>
    </dgm:pt>
    <dgm:pt modelId="{DE442E76-77FD-47E9-BAD2-67B28A707FF3}" type="parTrans" cxnId="{30EF3C9D-3C28-443F-B215-7DF387E382C0}">
      <dgm:prSet/>
      <dgm:spPr/>
      <dgm:t>
        <a:bodyPr/>
        <a:lstStyle/>
        <a:p>
          <a:endParaRPr lang="en-US"/>
        </a:p>
      </dgm:t>
    </dgm:pt>
    <dgm:pt modelId="{AC86B41B-926E-48B0-84B0-EFD736498C07}" type="sibTrans" cxnId="{30EF3C9D-3C28-443F-B215-7DF387E382C0}">
      <dgm:prSet/>
      <dgm:spPr/>
      <dgm:t>
        <a:bodyPr/>
        <a:lstStyle/>
        <a:p>
          <a:endParaRPr lang="en-US"/>
        </a:p>
      </dgm:t>
    </dgm:pt>
    <dgm:pt modelId="{63D209D6-4CB5-4FA0-AEF6-63FDAA6471D5}">
      <dgm:prSet phldrT="[Text]"/>
      <dgm:spPr/>
      <dgm:t>
        <a:bodyPr/>
        <a:lstStyle/>
        <a:p>
          <a:r>
            <a:rPr lang="bg-BG" dirty="0" smtClean="0"/>
            <a:t>Административна и стопанска дейност</a:t>
          </a:r>
          <a:endParaRPr lang="en-US" dirty="0"/>
        </a:p>
      </dgm:t>
    </dgm:pt>
    <dgm:pt modelId="{B84FAC8D-3642-4367-B031-5E592E46037A}" type="parTrans" cxnId="{C1C5800B-09A1-4EF9-AE7A-A69C9D508AF6}">
      <dgm:prSet/>
      <dgm:spPr/>
      <dgm:t>
        <a:bodyPr/>
        <a:lstStyle/>
        <a:p>
          <a:endParaRPr lang="en-US"/>
        </a:p>
      </dgm:t>
    </dgm:pt>
    <dgm:pt modelId="{52BC5F93-3FC8-4D5F-9F2D-DDE3A5826E3B}" type="sibTrans" cxnId="{C1C5800B-09A1-4EF9-AE7A-A69C9D508AF6}">
      <dgm:prSet/>
      <dgm:spPr/>
      <dgm:t>
        <a:bodyPr/>
        <a:lstStyle/>
        <a:p>
          <a:endParaRPr lang="en-US"/>
        </a:p>
      </dgm:t>
    </dgm:pt>
    <dgm:pt modelId="{352E0122-4C08-4598-AC77-C75E8E1971EF}">
      <dgm:prSet phldrT="[Text]"/>
      <dgm:spPr/>
      <dgm:t>
        <a:bodyPr/>
        <a:lstStyle/>
        <a:p>
          <a:r>
            <a:rPr lang="bg-BG" dirty="0" smtClean="0"/>
            <a:t>Учебна дейност</a:t>
          </a:r>
          <a:endParaRPr lang="en-US" dirty="0"/>
        </a:p>
      </dgm:t>
    </dgm:pt>
    <dgm:pt modelId="{451AFB16-E340-4D31-83D1-967B86B67914}" type="parTrans" cxnId="{7D418EEC-47A0-4CAA-861C-40E95DB8C5DE}">
      <dgm:prSet/>
      <dgm:spPr/>
      <dgm:t>
        <a:bodyPr/>
        <a:lstStyle/>
        <a:p>
          <a:endParaRPr lang="en-US"/>
        </a:p>
      </dgm:t>
    </dgm:pt>
    <dgm:pt modelId="{029DCEEA-FAA5-4335-B509-19DD7B207123}" type="sibTrans" cxnId="{7D418EEC-47A0-4CAA-861C-40E95DB8C5DE}">
      <dgm:prSet/>
      <dgm:spPr/>
      <dgm:t>
        <a:bodyPr/>
        <a:lstStyle/>
        <a:p>
          <a:endParaRPr lang="en-US"/>
        </a:p>
      </dgm:t>
    </dgm:pt>
    <dgm:pt modelId="{8667FC52-EDBC-4F8B-8EF5-59433BF36155}">
      <dgm:prSet phldrT="[Text]"/>
      <dgm:spPr/>
      <dgm:t>
        <a:bodyPr/>
        <a:lstStyle/>
        <a:p>
          <a:r>
            <a:rPr lang="bg-BG" dirty="0" smtClean="0"/>
            <a:t>Научен секретар</a:t>
          </a:r>
          <a:endParaRPr lang="en-US" dirty="0"/>
        </a:p>
      </dgm:t>
    </dgm:pt>
    <dgm:pt modelId="{304C62C2-27FC-4972-BBF6-2BCF92E184DB}" type="parTrans" cxnId="{430FA596-3DB0-4733-9B2F-68C082FDA92B}">
      <dgm:prSet/>
      <dgm:spPr/>
      <dgm:t>
        <a:bodyPr/>
        <a:lstStyle/>
        <a:p>
          <a:endParaRPr lang="en-US"/>
        </a:p>
      </dgm:t>
    </dgm:pt>
    <dgm:pt modelId="{6D1E6D87-1021-402B-BCEF-11B9879BBF75}" type="sibTrans" cxnId="{430FA596-3DB0-4733-9B2F-68C082FDA92B}">
      <dgm:prSet/>
      <dgm:spPr/>
      <dgm:t>
        <a:bodyPr/>
        <a:lstStyle/>
        <a:p>
          <a:endParaRPr lang="en-US"/>
        </a:p>
      </dgm:t>
    </dgm:pt>
    <dgm:pt modelId="{4FA89F4C-96AC-4F6B-8116-BC082F53A963}">
      <dgm:prSet phldrT="[Text]"/>
      <dgm:spPr/>
      <dgm:t>
        <a:bodyPr/>
        <a:lstStyle/>
        <a:p>
          <a:r>
            <a:rPr lang="bg-BG" dirty="0" smtClean="0"/>
            <a:t>НИД и международно сътрудничвство</a:t>
          </a:r>
          <a:endParaRPr lang="en-US" dirty="0"/>
        </a:p>
      </dgm:t>
    </dgm:pt>
    <dgm:pt modelId="{687CAC84-94E9-4D02-A3E3-A73267A3DD28}" type="parTrans" cxnId="{082D77D8-6AA9-44E6-8831-158305B88670}">
      <dgm:prSet/>
      <dgm:spPr/>
      <dgm:t>
        <a:bodyPr/>
        <a:lstStyle/>
        <a:p>
          <a:endParaRPr lang="en-US"/>
        </a:p>
      </dgm:t>
    </dgm:pt>
    <dgm:pt modelId="{7FF09A14-B271-4BBC-B601-4DC8FA5720EE}" type="sibTrans" cxnId="{082D77D8-6AA9-44E6-8831-158305B88670}">
      <dgm:prSet/>
      <dgm:spPr/>
      <dgm:t>
        <a:bodyPr/>
        <a:lstStyle/>
        <a:p>
          <a:endParaRPr lang="en-US"/>
        </a:p>
      </dgm:t>
    </dgm:pt>
    <dgm:pt modelId="{4222C86B-8CBD-4864-80B0-084B723A58AE}">
      <dgm:prSet phldrT="[Text]"/>
      <dgm:spPr/>
      <dgm:t>
        <a:bodyPr/>
        <a:lstStyle/>
        <a:p>
          <a:r>
            <a:rPr lang="bg-BG" smtClean="0"/>
            <a:t>Декан</a:t>
          </a:r>
          <a:endParaRPr lang="en-US" dirty="0"/>
        </a:p>
      </dgm:t>
    </dgm:pt>
    <dgm:pt modelId="{88D3B298-3600-4120-9A5E-B1E287EF49DA}" type="parTrans" cxnId="{A3045643-76F2-41D3-88FA-C677E189F01B}">
      <dgm:prSet/>
      <dgm:spPr/>
      <dgm:t>
        <a:bodyPr/>
        <a:lstStyle/>
        <a:p>
          <a:endParaRPr lang="en-US"/>
        </a:p>
      </dgm:t>
    </dgm:pt>
    <dgm:pt modelId="{E2798C70-B66B-47CE-B234-1ACF7D940B1D}" type="sibTrans" cxnId="{A3045643-76F2-41D3-88FA-C677E189F01B}">
      <dgm:prSet/>
      <dgm:spPr/>
      <dgm:t>
        <a:bodyPr/>
        <a:lstStyle/>
        <a:p>
          <a:endParaRPr lang="en-US"/>
        </a:p>
      </dgm:t>
    </dgm:pt>
    <dgm:pt modelId="{3292BDD5-70EF-459C-AEC4-2E4617768679}" type="pres">
      <dgm:prSet presAssocID="{1C809A16-EBC5-40E1-9EC2-BC0626852A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78C741-204D-4657-91AC-9EA15B437E35}" type="pres">
      <dgm:prSet presAssocID="{4222C86B-8CBD-4864-80B0-084B723A58AE}" presName="hierRoot1" presStyleCnt="0"/>
      <dgm:spPr/>
    </dgm:pt>
    <dgm:pt modelId="{8535F859-B480-42C5-B764-29B112C2A63C}" type="pres">
      <dgm:prSet presAssocID="{4222C86B-8CBD-4864-80B0-084B723A58AE}" presName="composite" presStyleCnt="0"/>
      <dgm:spPr/>
    </dgm:pt>
    <dgm:pt modelId="{C74352E7-D7A4-45D9-ACCF-74C3F3A97A37}" type="pres">
      <dgm:prSet presAssocID="{4222C86B-8CBD-4864-80B0-084B723A58AE}" presName="background" presStyleLbl="node0" presStyleIdx="0" presStyleCnt="1"/>
      <dgm:spPr/>
    </dgm:pt>
    <dgm:pt modelId="{52DCECDA-8F76-4F66-ACA4-BE152CA80EE6}" type="pres">
      <dgm:prSet presAssocID="{4222C86B-8CBD-4864-80B0-084B723A58AE}" presName="text" presStyleLbl="fgAcc0" presStyleIdx="0" presStyleCnt="1">
        <dgm:presLayoutVars>
          <dgm:chPref val="3"/>
        </dgm:presLayoutVars>
      </dgm:prSet>
      <dgm:spPr/>
    </dgm:pt>
    <dgm:pt modelId="{F7813352-DE45-4454-8DCC-5263AAEFE85C}" type="pres">
      <dgm:prSet presAssocID="{4222C86B-8CBD-4864-80B0-084B723A58AE}" presName="hierChild2" presStyleCnt="0"/>
      <dgm:spPr/>
    </dgm:pt>
    <dgm:pt modelId="{C3525F37-D462-459F-9561-A5407CFEA532}" type="pres">
      <dgm:prSet presAssocID="{DE442E76-77FD-47E9-BAD2-67B28A707FF3}" presName="Name10" presStyleLbl="parChTrans1D2" presStyleIdx="0" presStyleCnt="2"/>
      <dgm:spPr/>
    </dgm:pt>
    <dgm:pt modelId="{81BC9517-6CD9-43D9-A634-5E067DE346F2}" type="pres">
      <dgm:prSet presAssocID="{C0160CD8-1F30-4F30-B43F-B076C1D02B33}" presName="hierRoot2" presStyleCnt="0"/>
      <dgm:spPr/>
    </dgm:pt>
    <dgm:pt modelId="{535EF8F8-D11C-48B7-B93A-9D1781711A71}" type="pres">
      <dgm:prSet presAssocID="{C0160CD8-1F30-4F30-B43F-B076C1D02B33}" presName="composite2" presStyleCnt="0"/>
      <dgm:spPr/>
    </dgm:pt>
    <dgm:pt modelId="{E78233C8-A99A-41D9-A9A2-CFD25CE7347F}" type="pres">
      <dgm:prSet presAssocID="{C0160CD8-1F30-4F30-B43F-B076C1D02B33}" presName="background2" presStyleLbl="node2" presStyleIdx="0" presStyleCnt="2"/>
      <dgm:spPr/>
    </dgm:pt>
    <dgm:pt modelId="{B0D9AF10-F454-4527-9BCC-7175E8360303}" type="pres">
      <dgm:prSet presAssocID="{C0160CD8-1F30-4F30-B43F-B076C1D02B3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D1F455-7676-4FFC-8AED-FE133158544E}" type="pres">
      <dgm:prSet presAssocID="{C0160CD8-1F30-4F30-B43F-B076C1D02B33}" presName="hierChild3" presStyleCnt="0"/>
      <dgm:spPr/>
    </dgm:pt>
    <dgm:pt modelId="{977D5D2E-E7BB-405E-89A1-B75D81B94DBB}" type="pres">
      <dgm:prSet presAssocID="{B84FAC8D-3642-4367-B031-5E592E46037A}" presName="Name17" presStyleLbl="parChTrans1D3" presStyleIdx="0" presStyleCnt="3"/>
      <dgm:spPr/>
    </dgm:pt>
    <dgm:pt modelId="{02F8B47D-EBC5-465C-BE1D-08E9A86A354B}" type="pres">
      <dgm:prSet presAssocID="{63D209D6-4CB5-4FA0-AEF6-63FDAA6471D5}" presName="hierRoot3" presStyleCnt="0"/>
      <dgm:spPr/>
    </dgm:pt>
    <dgm:pt modelId="{AF6DF2DF-1D0B-4849-851A-6CDD1560B3AF}" type="pres">
      <dgm:prSet presAssocID="{63D209D6-4CB5-4FA0-AEF6-63FDAA6471D5}" presName="composite3" presStyleCnt="0"/>
      <dgm:spPr/>
    </dgm:pt>
    <dgm:pt modelId="{0243D42B-F498-4001-A959-4171EFA16D66}" type="pres">
      <dgm:prSet presAssocID="{63D209D6-4CB5-4FA0-AEF6-63FDAA6471D5}" presName="background3" presStyleLbl="node3" presStyleIdx="0" presStyleCnt="3"/>
      <dgm:spPr/>
    </dgm:pt>
    <dgm:pt modelId="{79C03EF0-C518-4F27-8943-CD0FF26E7275}" type="pres">
      <dgm:prSet presAssocID="{63D209D6-4CB5-4FA0-AEF6-63FDAA6471D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1E3CA5-5E78-43EF-BBD0-ED7EC13FF676}" type="pres">
      <dgm:prSet presAssocID="{63D209D6-4CB5-4FA0-AEF6-63FDAA6471D5}" presName="hierChild4" presStyleCnt="0"/>
      <dgm:spPr/>
    </dgm:pt>
    <dgm:pt modelId="{F63DE66A-FAA0-4512-BAB0-FD55680EC1A6}" type="pres">
      <dgm:prSet presAssocID="{451AFB16-E340-4D31-83D1-967B86B67914}" presName="Name17" presStyleLbl="parChTrans1D3" presStyleIdx="1" presStyleCnt="3"/>
      <dgm:spPr/>
    </dgm:pt>
    <dgm:pt modelId="{1870FF7C-E26B-4BE8-926E-BBADE2E23134}" type="pres">
      <dgm:prSet presAssocID="{352E0122-4C08-4598-AC77-C75E8E1971EF}" presName="hierRoot3" presStyleCnt="0"/>
      <dgm:spPr/>
    </dgm:pt>
    <dgm:pt modelId="{1F3E7910-5B14-4290-B974-B692254A47D8}" type="pres">
      <dgm:prSet presAssocID="{352E0122-4C08-4598-AC77-C75E8E1971EF}" presName="composite3" presStyleCnt="0"/>
      <dgm:spPr/>
    </dgm:pt>
    <dgm:pt modelId="{C77ADF8C-60CE-44CA-BED2-7D3DC5907771}" type="pres">
      <dgm:prSet presAssocID="{352E0122-4C08-4598-AC77-C75E8E1971EF}" presName="background3" presStyleLbl="node3" presStyleIdx="1" presStyleCnt="3"/>
      <dgm:spPr/>
    </dgm:pt>
    <dgm:pt modelId="{4ADC3D0D-7592-4D15-8999-DC893424CEC3}" type="pres">
      <dgm:prSet presAssocID="{352E0122-4C08-4598-AC77-C75E8E1971EF}" presName="text3" presStyleLbl="fgAcc3" presStyleIdx="1" presStyleCnt="3">
        <dgm:presLayoutVars>
          <dgm:chPref val="3"/>
        </dgm:presLayoutVars>
      </dgm:prSet>
      <dgm:spPr/>
    </dgm:pt>
    <dgm:pt modelId="{02E84F25-93BA-4446-AFE0-B0D9AF690E50}" type="pres">
      <dgm:prSet presAssocID="{352E0122-4C08-4598-AC77-C75E8E1971EF}" presName="hierChild4" presStyleCnt="0"/>
      <dgm:spPr/>
    </dgm:pt>
    <dgm:pt modelId="{672940FB-E170-44A9-A816-FC809722C557}" type="pres">
      <dgm:prSet presAssocID="{304C62C2-27FC-4972-BBF6-2BCF92E184DB}" presName="Name10" presStyleLbl="parChTrans1D2" presStyleIdx="1" presStyleCnt="2"/>
      <dgm:spPr/>
    </dgm:pt>
    <dgm:pt modelId="{4948D74B-9039-4BDC-97C0-A6BC793A6DB8}" type="pres">
      <dgm:prSet presAssocID="{8667FC52-EDBC-4F8B-8EF5-59433BF36155}" presName="hierRoot2" presStyleCnt="0"/>
      <dgm:spPr/>
    </dgm:pt>
    <dgm:pt modelId="{B08E00AC-8E7B-4F98-8CB8-0A5CDC3B25D9}" type="pres">
      <dgm:prSet presAssocID="{8667FC52-EDBC-4F8B-8EF5-59433BF36155}" presName="composite2" presStyleCnt="0"/>
      <dgm:spPr/>
    </dgm:pt>
    <dgm:pt modelId="{7BF19FE7-63F5-417A-87FA-EC61A97BDFC9}" type="pres">
      <dgm:prSet presAssocID="{8667FC52-EDBC-4F8B-8EF5-59433BF36155}" presName="background2" presStyleLbl="node2" presStyleIdx="1" presStyleCnt="2"/>
      <dgm:spPr/>
    </dgm:pt>
    <dgm:pt modelId="{8C6DEC56-2229-49B5-9426-9744F35693D6}" type="pres">
      <dgm:prSet presAssocID="{8667FC52-EDBC-4F8B-8EF5-59433BF3615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AFE363-5352-42D3-9C3B-D810356A7ACC}" type="pres">
      <dgm:prSet presAssocID="{8667FC52-EDBC-4F8B-8EF5-59433BF36155}" presName="hierChild3" presStyleCnt="0"/>
      <dgm:spPr/>
    </dgm:pt>
    <dgm:pt modelId="{71E28788-6F58-4229-9141-D5612387FE0A}" type="pres">
      <dgm:prSet presAssocID="{687CAC84-94E9-4D02-A3E3-A73267A3DD28}" presName="Name17" presStyleLbl="parChTrans1D3" presStyleIdx="2" presStyleCnt="3"/>
      <dgm:spPr/>
    </dgm:pt>
    <dgm:pt modelId="{F3ECB174-EA14-4BF5-A3A7-B862CC127EFC}" type="pres">
      <dgm:prSet presAssocID="{4FA89F4C-96AC-4F6B-8116-BC082F53A963}" presName="hierRoot3" presStyleCnt="0"/>
      <dgm:spPr/>
    </dgm:pt>
    <dgm:pt modelId="{3872603D-5BF6-4670-8C53-E58A9F4FE70D}" type="pres">
      <dgm:prSet presAssocID="{4FA89F4C-96AC-4F6B-8116-BC082F53A963}" presName="composite3" presStyleCnt="0"/>
      <dgm:spPr/>
    </dgm:pt>
    <dgm:pt modelId="{6376EDFA-2F42-497F-B638-5C12C70E6823}" type="pres">
      <dgm:prSet presAssocID="{4FA89F4C-96AC-4F6B-8116-BC082F53A963}" presName="background3" presStyleLbl="node3" presStyleIdx="2" presStyleCnt="3"/>
      <dgm:spPr/>
    </dgm:pt>
    <dgm:pt modelId="{F1D374FE-7F88-43E7-A605-B6EFB218DD36}" type="pres">
      <dgm:prSet presAssocID="{4FA89F4C-96AC-4F6B-8116-BC082F53A963}" presName="text3" presStyleLbl="fgAcc3" presStyleIdx="2" presStyleCnt="3">
        <dgm:presLayoutVars>
          <dgm:chPref val="3"/>
        </dgm:presLayoutVars>
      </dgm:prSet>
      <dgm:spPr/>
    </dgm:pt>
    <dgm:pt modelId="{2F9C8374-AF41-46C3-B6B6-BFB34CC1AFFE}" type="pres">
      <dgm:prSet presAssocID="{4FA89F4C-96AC-4F6B-8116-BC082F53A963}" presName="hierChild4" presStyleCnt="0"/>
      <dgm:spPr/>
    </dgm:pt>
  </dgm:ptLst>
  <dgm:cxnLst>
    <dgm:cxn modelId="{7D418EEC-47A0-4CAA-861C-40E95DB8C5DE}" srcId="{C0160CD8-1F30-4F30-B43F-B076C1D02B33}" destId="{352E0122-4C08-4598-AC77-C75E8E1971EF}" srcOrd="1" destOrd="0" parTransId="{451AFB16-E340-4D31-83D1-967B86B67914}" sibTransId="{029DCEEA-FAA5-4335-B509-19DD7B207123}"/>
    <dgm:cxn modelId="{30EF3C9D-3C28-443F-B215-7DF387E382C0}" srcId="{4222C86B-8CBD-4864-80B0-084B723A58AE}" destId="{C0160CD8-1F30-4F30-B43F-B076C1D02B33}" srcOrd="0" destOrd="0" parTransId="{DE442E76-77FD-47E9-BAD2-67B28A707FF3}" sibTransId="{AC86B41B-926E-48B0-84B0-EFD736498C07}"/>
    <dgm:cxn modelId="{09E97058-5525-4429-B99F-6BBF14304712}" type="presOf" srcId="{DE442E76-77FD-47E9-BAD2-67B28A707FF3}" destId="{C3525F37-D462-459F-9561-A5407CFEA532}" srcOrd="0" destOrd="0" presId="urn:microsoft.com/office/officeart/2005/8/layout/hierarchy1"/>
    <dgm:cxn modelId="{B2AF0998-8DFB-4CA4-961B-0530571CCDA0}" type="presOf" srcId="{687CAC84-94E9-4D02-A3E3-A73267A3DD28}" destId="{71E28788-6F58-4229-9141-D5612387FE0A}" srcOrd="0" destOrd="0" presId="urn:microsoft.com/office/officeart/2005/8/layout/hierarchy1"/>
    <dgm:cxn modelId="{430FA596-3DB0-4733-9B2F-68C082FDA92B}" srcId="{4222C86B-8CBD-4864-80B0-084B723A58AE}" destId="{8667FC52-EDBC-4F8B-8EF5-59433BF36155}" srcOrd="1" destOrd="0" parTransId="{304C62C2-27FC-4972-BBF6-2BCF92E184DB}" sibTransId="{6D1E6D87-1021-402B-BCEF-11B9879BBF75}"/>
    <dgm:cxn modelId="{2AF9F05A-F487-4961-A8BF-12994CA0F667}" type="presOf" srcId="{C0160CD8-1F30-4F30-B43F-B076C1D02B33}" destId="{B0D9AF10-F454-4527-9BCC-7175E8360303}" srcOrd="0" destOrd="0" presId="urn:microsoft.com/office/officeart/2005/8/layout/hierarchy1"/>
    <dgm:cxn modelId="{742FEB79-1121-4C3B-B7E8-252FE8BB5B61}" type="presOf" srcId="{1C809A16-EBC5-40E1-9EC2-BC0626852A53}" destId="{3292BDD5-70EF-459C-AEC4-2E4617768679}" srcOrd="0" destOrd="0" presId="urn:microsoft.com/office/officeart/2005/8/layout/hierarchy1"/>
    <dgm:cxn modelId="{5D434FD4-81AB-4C93-8711-B7E35FFD0058}" type="presOf" srcId="{B84FAC8D-3642-4367-B031-5E592E46037A}" destId="{977D5D2E-E7BB-405E-89A1-B75D81B94DBB}" srcOrd="0" destOrd="0" presId="urn:microsoft.com/office/officeart/2005/8/layout/hierarchy1"/>
    <dgm:cxn modelId="{3095E5A0-5985-4EC0-8E26-F27F7CA0D902}" type="presOf" srcId="{63D209D6-4CB5-4FA0-AEF6-63FDAA6471D5}" destId="{79C03EF0-C518-4F27-8943-CD0FF26E7275}" srcOrd="0" destOrd="0" presId="urn:microsoft.com/office/officeart/2005/8/layout/hierarchy1"/>
    <dgm:cxn modelId="{15D4212C-9C8D-462D-B1A1-DC42494CF53F}" type="presOf" srcId="{304C62C2-27FC-4972-BBF6-2BCF92E184DB}" destId="{672940FB-E170-44A9-A816-FC809722C557}" srcOrd="0" destOrd="0" presId="urn:microsoft.com/office/officeart/2005/8/layout/hierarchy1"/>
    <dgm:cxn modelId="{082D77D8-6AA9-44E6-8831-158305B88670}" srcId="{8667FC52-EDBC-4F8B-8EF5-59433BF36155}" destId="{4FA89F4C-96AC-4F6B-8116-BC082F53A963}" srcOrd="0" destOrd="0" parTransId="{687CAC84-94E9-4D02-A3E3-A73267A3DD28}" sibTransId="{7FF09A14-B271-4BBC-B601-4DC8FA5720EE}"/>
    <dgm:cxn modelId="{5BE9AB48-2AC4-44DF-866D-AF4BA52076FB}" type="presOf" srcId="{8667FC52-EDBC-4F8B-8EF5-59433BF36155}" destId="{8C6DEC56-2229-49B5-9426-9744F35693D6}" srcOrd="0" destOrd="0" presId="urn:microsoft.com/office/officeart/2005/8/layout/hierarchy1"/>
    <dgm:cxn modelId="{93C7A13B-85D2-4F85-AF3A-C211B271C237}" type="presOf" srcId="{451AFB16-E340-4D31-83D1-967B86B67914}" destId="{F63DE66A-FAA0-4512-BAB0-FD55680EC1A6}" srcOrd="0" destOrd="0" presId="urn:microsoft.com/office/officeart/2005/8/layout/hierarchy1"/>
    <dgm:cxn modelId="{F8C43C36-F35B-4A06-A5A8-748DA0AA5AA1}" type="presOf" srcId="{4FA89F4C-96AC-4F6B-8116-BC082F53A963}" destId="{F1D374FE-7F88-43E7-A605-B6EFB218DD36}" srcOrd="0" destOrd="0" presId="urn:microsoft.com/office/officeart/2005/8/layout/hierarchy1"/>
    <dgm:cxn modelId="{A3045643-76F2-41D3-88FA-C677E189F01B}" srcId="{1C809A16-EBC5-40E1-9EC2-BC0626852A53}" destId="{4222C86B-8CBD-4864-80B0-084B723A58AE}" srcOrd="0" destOrd="0" parTransId="{88D3B298-3600-4120-9A5E-B1E287EF49DA}" sibTransId="{E2798C70-B66B-47CE-B234-1ACF7D940B1D}"/>
    <dgm:cxn modelId="{C1C5800B-09A1-4EF9-AE7A-A69C9D508AF6}" srcId="{C0160CD8-1F30-4F30-B43F-B076C1D02B33}" destId="{63D209D6-4CB5-4FA0-AEF6-63FDAA6471D5}" srcOrd="0" destOrd="0" parTransId="{B84FAC8D-3642-4367-B031-5E592E46037A}" sibTransId="{52BC5F93-3FC8-4D5F-9F2D-DDE3A5826E3B}"/>
    <dgm:cxn modelId="{29B04833-E8FF-4737-8F9A-78735596C532}" type="presOf" srcId="{4222C86B-8CBD-4864-80B0-084B723A58AE}" destId="{52DCECDA-8F76-4F66-ACA4-BE152CA80EE6}" srcOrd="0" destOrd="0" presId="urn:microsoft.com/office/officeart/2005/8/layout/hierarchy1"/>
    <dgm:cxn modelId="{FBA5BB75-1AE3-4068-AC72-FF6BB064D27A}" type="presOf" srcId="{352E0122-4C08-4598-AC77-C75E8E1971EF}" destId="{4ADC3D0D-7592-4D15-8999-DC893424CEC3}" srcOrd="0" destOrd="0" presId="urn:microsoft.com/office/officeart/2005/8/layout/hierarchy1"/>
    <dgm:cxn modelId="{9F2E1F32-DDE9-472C-B116-F6F9FCB76F6C}" type="presParOf" srcId="{3292BDD5-70EF-459C-AEC4-2E4617768679}" destId="{E978C741-204D-4657-91AC-9EA15B437E35}" srcOrd="0" destOrd="0" presId="urn:microsoft.com/office/officeart/2005/8/layout/hierarchy1"/>
    <dgm:cxn modelId="{CE88BA6B-7A31-4484-89DF-C8FACF71E470}" type="presParOf" srcId="{E978C741-204D-4657-91AC-9EA15B437E35}" destId="{8535F859-B480-42C5-B764-29B112C2A63C}" srcOrd="0" destOrd="0" presId="urn:microsoft.com/office/officeart/2005/8/layout/hierarchy1"/>
    <dgm:cxn modelId="{B2C30AC3-C3B8-41B2-B8AF-A0B659C73626}" type="presParOf" srcId="{8535F859-B480-42C5-B764-29B112C2A63C}" destId="{C74352E7-D7A4-45D9-ACCF-74C3F3A97A37}" srcOrd="0" destOrd="0" presId="urn:microsoft.com/office/officeart/2005/8/layout/hierarchy1"/>
    <dgm:cxn modelId="{D7DEF643-401A-4CFC-A18D-2365975DCE87}" type="presParOf" srcId="{8535F859-B480-42C5-B764-29B112C2A63C}" destId="{52DCECDA-8F76-4F66-ACA4-BE152CA80EE6}" srcOrd="1" destOrd="0" presId="urn:microsoft.com/office/officeart/2005/8/layout/hierarchy1"/>
    <dgm:cxn modelId="{8F717FA5-32DE-4C2A-BFC1-E7B48F7D820F}" type="presParOf" srcId="{E978C741-204D-4657-91AC-9EA15B437E35}" destId="{F7813352-DE45-4454-8DCC-5263AAEFE85C}" srcOrd="1" destOrd="0" presId="urn:microsoft.com/office/officeart/2005/8/layout/hierarchy1"/>
    <dgm:cxn modelId="{65849E14-0600-4459-828F-7AD4FBF9DE90}" type="presParOf" srcId="{F7813352-DE45-4454-8DCC-5263AAEFE85C}" destId="{C3525F37-D462-459F-9561-A5407CFEA532}" srcOrd="0" destOrd="0" presId="urn:microsoft.com/office/officeart/2005/8/layout/hierarchy1"/>
    <dgm:cxn modelId="{C2BA9781-C932-40B0-8E80-FCE94FC938A3}" type="presParOf" srcId="{F7813352-DE45-4454-8DCC-5263AAEFE85C}" destId="{81BC9517-6CD9-43D9-A634-5E067DE346F2}" srcOrd="1" destOrd="0" presId="urn:microsoft.com/office/officeart/2005/8/layout/hierarchy1"/>
    <dgm:cxn modelId="{A4DEB093-F24A-4C07-A4AC-808BA6E50AA2}" type="presParOf" srcId="{81BC9517-6CD9-43D9-A634-5E067DE346F2}" destId="{535EF8F8-D11C-48B7-B93A-9D1781711A71}" srcOrd="0" destOrd="0" presId="urn:microsoft.com/office/officeart/2005/8/layout/hierarchy1"/>
    <dgm:cxn modelId="{7E2757CD-C30A-49B4-BEE1-8FDBFEA89187}" type="presParOf" srcId="{535EF8F8-D11C-48B7-B93A-9D1781711A71}" destId="{E78233C8-A99A-41D9-A9A2-CFD25CE7347F}" srcOrd="0" destOrd="0" presId="urn:microsoft.com/office/officeart/2005/8/layout/hierarchy1"/>
    <dgm:cxn modelId="{8F5D8444-AA80-44F7-A1C0-04946AB7AD8C}" type="presParOf" srcId="{535EF8F8-D11C-48B7-B93A-9D1781711A71}" destId="{B0D9AF10-F454-4527-9BCC-7175E8360303}" srcOrd="1" destOrd="0" presId="urn:microsoft.com/office/officeart/2005/8/layout/hierarchy1"/>
    <dgm:cxn modelId="{244CBB1A-552F-4D20-BC15-26D72DE826BC}" type="presParOf" srcId="{81BC9517-6CD9-43D9-A634-5E067DE346F2}" destId="{0AD1F455-7676-4FFC-8AED-FE133158544E}" srcOrd="1" destOrd="0" presId="urn:microsoft.com/office/officeart/2005/8/layout/hierarchy1"/>
    <dgm:cxn modelId="{45693F20-55A4-49D8-9C58-76C645EC1338}" type="presParOf" srcId="{0AD1F455-7676-4FFC-8AED-FE133158544E}" destId="{977D5D2E-E7BB-405E-89A1-B75D81B94DBB}" srcOrd="0" destOrd="0" presId="urn:microsoft.com/office/officeart/2005/8/layout/hierarchy1"/>
    <dgm:cxn modelId="{A08BFDF4-8168-4459-822A-D559358474AD}" type="presParOf" srcId="{0AD1F455-7676-4FFC-8AED-FE133158544E}" destId="{02F8B47D-EBC5-465C-BE1D-08E9A86A354B}" srcOrd="1" destOrd="0" presId="urn:microsoft.com/office/officeart/2005/8/layout/hierarchy1"/>
    <dgm:cxn modelId="{58B62270-C533-4C47-94FF-B4410E576908}" type="presParOf" srcId="{02F8B47D-EBC5-465C-BE1D-08E9A86A354B}" destId="{AF6DF2DF-1D0B-4849-851A-6CDD1560B3AF}" srcOrd="0" destOrd="0" presId="urn:microsoft.com/office/officeart/2005/8/layout/hierarchy1"/>
    <dgm:cxn modelId="{81D504C3-6DED-4466-92C3-E031B5A2CF5C}" type="presParOf" srcId="{AF6DF2DF-1D0B-4849-851A-6CDD1560B3AF}" destId="{0243D42B-F498-4001-A959-4171EFA16D66}" srcOrd="0" destOrd="0" presId="urn:microsoft.com/office/officeart/2005/8/layout/hierarchy1"/>
    <dgm:cxn modelId="{1D9E9F33-300F-4E70-AD70-9EDE0228CF5A}" type="presParOf" srcId="{AF6DF2DF-1D0B-4849-851A-6CDD1560B3AF}" destId="{79C03EF0-C518-4F27-8943-CD0FF26E7275}" srcOrd="1" destOrd="0" presId="urn:microsoft.com/office/officeart/2005/8/layout/hierarchy1"/>
    <dgm:cxn modelId="{EC144DC3-AB30-4D02-9848-B5D76C91AF67}" type="presParOf" srcId="{02F8B47D-EBC5-465C-BE1D-08E9A86A354B}" destId="{2F1E3CA5-5E78-43EF-BBD0-ED7EC13FF676}" srcOrd="1" destOrd="0" presId="urn:microsoft.com/office/officeart/2005/8/layout/hierarchy1"/>
    <dgm:cxn modelId="{B18887FC-D8FA-4C3A-9365-F2ECBA56D8CB}" type="presParOf" srcId="{0AD1F455-7676-4FFC-8AED-FE133158544E}" destId="{F63DE66A-FAA0-4512-BAB0-FD55680EC1A6}" srcOrd="2" destOrd="0" presId="urn:microsoft.com/office/officeart/2005/8/layout/hierarchy1"/>
    <dgm:cxn modelId="{C96F07BA-9D83-4E87-A77B-8AB12077DAC9}" type="presParOf" srcId="{0AD1F455-7676-4FFC-8AED-FE133158544E}" destId="{1870FF7C-E26B-4BE8-926E-BBADE2E23134}" srcOrd="3" destOrd="0" presId="urn:microsoft.com/office/officeart/2005/8/layout/hierarchy1"/>
    <dgm:cxn modelId="{993A2BA0-BC5E-4A45-ADAD-F23B230A5289}" type="presParOf" srcId="{1870FF7C-E26B-4BE8-926E-BBADE2E23134}" destId="{1F3E7910-5B14-4290-B974-B692254A47D8}" srcOrd="0" destOrd="0" presId="urn:microsoft.com/office/officeart/2005/8/layout/hierarchy1"/>
    <dgm:cxn modelId="{0C71461A-77CA-4BD7-85A7-0E22B2966672}" type="presParOf" srcId="{1F3E7910-5B14-4290-B974-B692254A47D8}" destId="{C77ADF8C-60CE-44CA-BED2-7D3DC5907771}" srcOrd="0" destOrd="0" presId="urn:microsoft.com/office/officeart/2005/8/layout/hierarchy1"/>
    <dgm:cxn modelId="{530A1526-BCFB-4EE4-9915-B8D1F2520DBD}" type="presParOf" srcId="{1F3E7910-5B14-4290-B974-B692254A47D8}" destId="{4ADC3D0D-7592-4D15-8999-DC893424CEC3}" srcOrd="1" destOrd="0" presId="urn:microsoft.com/office/officeart/2005/8/layout/hierarchy1"/>
    <dgm:cxn modelId="{D0840A8A-B28C-4607-A3E1-E3D40FEFAE85}" type="presParOf" srcId="{1870FF7C-E26B-4BE8-926E-BBADE2E23134}" destId="{02E84F25-93BA-4446-AFE0-B0D9AF690E50}" srcOrd="1" destOrd="0" presId="urn:microsoft.com/office/officeart/2005/8/layout/hierarchy1"/>
    <dgm:cxn modelId="{08E4E779-CD53-4D4A-846F-B96503666A3D}" type="presParOf" srcId="{F7813352-DE45-4454-8DCC-5263AAEFE85C}" destId="{672940FB-E170-44A9-A816-FC809722C557}" srcOrd="2" destOrd="0" presId="urn:microsoft.com/office/officeart/2005/8/layout/hierarchy1"/>
    <dgm:cxn modelId="{0DEFAB52-EC7C-457A-AC5A-BF84B0BFBDC2}" type="presParOf" srcId="{F7813352-DE45-4454-8DCC-5263AAEFE85C}" destId="{4948D74B-9039-4BDC-97C0-A6BC793A6DB8}" srcOrd="3" destOrd="0" presId="urn:microsoft.com/office/officeart/2005/8/layout/hierarchy1"/>
    <dgm:cxn modelId="{66595FC1-81AD-45C7-A7CA-4A3AC752622F}" type="presParOf" srcId="{4948D74B-9039-4BDC-97C0-A6BC793A6DB8}" destId="{B08E00AC-8E7B-4F98-8CB8-0A5CDC3B25D9}" srcOrd="0" destOrd="0" presId="urn:microsoft.com/office/officeart/2005/8/layout/hierarchy1"/>
    <dgm:cxn modelId="{846A132E-2C13-4B55-A9A3-77866F224CC5}" type="presParOf" srcId="{B08E00AC-8E7B-4F98-8CB8-0A5CDC3B25D9}" destId="{7BF19FE7-63F5-417A-87FA-EC61A97BDFC9}" srcOrd="0" destOrd="0" presId="urn:microsoft.com/office/officeart/2005/8/layout/hierarchy1"/>
    <dgm:cxn modelId="{BAA57670-D10F-4318-8240-2839E6B9B37D}" type="presParOf" srcId="{B08E00AC-8E7B-4F98-8CB8-0A5CDC3B25D9}" destId="{8C6DEC56-2229-49B5-9426-9744F35693D6}" srcOrd="1" destOrd="0" presId="urn:microsoft.com/office/officeart/2005/8/layout/hierarchy1"/>
    <dgm:cxn modelId="{20F18543-A0A5-41CE-A23B-316E4357E7C5}" type="presParOf" srcId="{4948D74B-9039-4BDC-97C0-A6BC793A6DB8}" destId="{CFAFE363-5352-42D3-9C3B-D810356A7ACC}" srcOrd="1" destOrd="0" presId="urn:microsoft.com/office/officeart/2005/8/layout/hierarchy1"/>
    <dgm:cxn modelId="{6DBBF65A-F0FB-4203-8B83-C37B806BC7EA}" type="presParOf" srcId="{CFAFE363-5352-42D3-9C3B-D810356A7ACC}" destId="{71E28788-6F58-4229-9141-D5612387FE0A}" srcOrd="0" destOrd="0" presId="urn:microsoft.com/office/officeart/2005/8/layout/hierarchy1"/>
    <dgm:cxn modelId="{898B11CC-1C06-4DE6-B93D-CA0D9855C928}" type="presParOf" srcId="{CFAFE363-5352-42D3-9C3B-D810356A7ACC}" destId="{F3ECB174-EA14-4BF5-A3A7-B862CC127EFC}" srcOrd="1" destOrd="0" presId="urn:microsoft.com/office/officeart/2005/8/layout/hierarchy1"/>
    <dgm:cxn modelId="{2592BAAC-1D69-43C2-8151-395F966CAE8E}" type="presParOf" srcId="{F3ECB174-EA14-4BF5-A3A7-B862CC127EFC}" destId="{3872603D-5BF6-4670-8C53-E58A9F4FE70D}" srcOrd="0" destOrd="0" presId="urn:microsoft.com/office/officeart/2005/8/layout/hierarchy1"/>
    <dgm:cxn modelId="{0CA5A0FC-AEDD-4136-B989-F09D83B8C813}" type="presParOf" srcId="{3872603D-5BF6-4670-8C53-E58A9F4FE70D}" destId="{6376EDFA-2F42-497F-B638-5C12C70E6823}" srcOrd="0" destOrd="0" presId="urn:microsoft.com/office/officeart/2005/8/layout/hierarchy1"/>
    <dgm:cxn modelId="{7D2FD304-AC15-43D2-919E-66F22A24141C}" type="presParOf" srcId="{3872603D-5BF6-4670-8C53-E58A9F4FE70D}" destId="{F1D374FE-7F88-43E7-A605-B6EFB218DD36}" srcOrd="1" destOrd="0" presId="urn:microsoft.com/office/officeart/2005/8/layout/hierarchy1"/>
    <dgm:cxn modelId="{365223DB-5005-4B77-94E4-F0DBD9DA5A42}" type="presParOf" srcId="{F3ECB174-EA14-4BF5-A3A7-B862CC127EFC}" destId="{2F9C8374-AF41-46C3-B6B6-BFB34CC1AF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28788-6F58-4229-9141-D5612387FE0A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940FB-E170-44A9-A816-FC809722C557}">
      <dsp:nvSpPr>
        <dsp:cNvPr id="0" name=""/>
        <dsp:cNvSpPr/>
      </dsp:nvSpPr>
      <dsp:spPr>
        <a:xfrm>
          <a:off x="5677166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537675" y="332464"/>
              </a:lnTo>
              <a:lnTo>
                <a:pt x="1537675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DE66A-FAA0-4512-BAB0-FD55680EC1A6}">
      <dsp:nvSpPr>
        <dsp:cNvPr id="0" name=""/>
        <dsp:cNvSpPr/>
      </dsp:nvSpPr>
      <dsp:spPr>
        <a:xfrm>
          <a:off x="4139490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D5D2E-E7BB-405E-89A1-B75D81B94DBB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25F37-D462-459F-9561-A5407CFEA532}">
      <dsp:nvSpPr>
        <dsp:cNvPr id="0" name=""/>
        <dsp:cNvSpPr/>
      </dsp:nvSpPr>
      <dsp:spPr>
        <a:xfrm>
          <a:off x="4139490" y="1066678"/>
          <a:ext cx="1537675" cy="487862"/>
        </a:xfrm>
        <a:custGeom>
          <a:avLst/>
          <a:gdLst/>
          <a:ahLst/>
          <a:cxnLst/>
          <a:rect l="0" t="0" r="0" b="0"/>
          <a:pathLst>
            <a:path>
              <a:moveTo>
                <a:pt x="1537675" y="0"/>
              </a:moveTo>
              <a:lnTo>
                <a:pt x="1537675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352E7-D7A4-45D9-ACCF-74C3F3A97A37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CECDA-8F76-4F66-ACA4-BE152CA80EE6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smtClean="0"/>
            <a:t>Декан</a:t>
          </a:r>
          <a:endParaRPr lang="en-US" sz="1500" kern="1200" dirty="0"/>
        </a:p>
      </dsp:txBody>
      <dsp:txXfrm>
        <a:off x="5056016" y="209752"/>
        <a:ext cx="1615068" cy="1002793"/>
      </dsp:txXfrm>
    </dsp:sp>
    <dsp:sp modelId="{E78233C8-A99A-41D9-A9A2-CFD25CE7347F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9AF10-F454-4527-9BCC-7175E8360303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 smtClean="0"/>
            <a:t>Заместник декани</a:t>
          </a:r>
          <a:endParaRPr lang="en-US" sz="1500" kern="1200" dirty="0"/>
        </a:p>
      </dsp:txBody>
      <dsp:txXfrm>
        <a:off x="3518341" y="1762804"/>
        <a:ext cx="1615068" cy="1002793"/>
      </dsp:txXfrm>
    </dsp:sp>
    <dsp:sp modelId="{0243D42B-F498-4001-A959-4171EFA16D66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03EF0-C518-4F27-8943-CD0FF26E7275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 smtClean="0"/>
            <a:t>Административна и стопанска дейност</a:t>
          </a:r>
          <a:endParaRPr lang="en-US" sz="1500" kern="1200" dirty="0"/>
        </a:p>
      </dsp:txBody>
      <dsp:txXfrm>
        <a:off x="2493224" y="3315857"/>
        <a:ext cx="1615068" cy="1002793"/>
      </dsp:txXfrm>
    </dsp:sp>
    <dsp:sp modelId="{C77ADF8C-60CE-44CA-BED2-7D3DC5907771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C3D0D-7592-4D15-8999-DC893424CEC3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 smtClean="0"/>
            <a:t>Учебна дейност</a:t>
          </a:r>
          <a:endParaRPr lang="en-US" sz="1500" kern="1200" dirty="0"/>
        </a:p>
      </dsp:txBody>
      <dsp:txXfrm>
        <a:off x="4543458" y="3315857"/>
        <a:ext cx="1615068" cy="1002793"/>
      </dsp:txXfrm>
    </dsp:sp>
    <dsp:sp modelId="{7BF19FE7-63F5-417A-87FA-EC61A97BDFC9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DEC56-2229-49B5-9426-9744F35693D6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 smtClean="0"/>
            <a:t>Научен секретар</a:t>
          </a:r>
          <a:endParaRPr lang="en-US" sz="1500" kern="1200" dirty="0"/>
        </a:p>
      </dsp:txBody>
      <dsp:txXfrm>
        <a:off x="6593692" y="1762804"/>
        <a:ext cx="1615068" cy="1002793"/>
      </dsp:txXfrm>
    </dsp:sp>
    <dsp:sp modelId="{6376EDFA-2F42-497F-B638-5C12C70E6823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374FE-7F88-43E7-A605-B6EFB218DD36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500" kern="1200" dirty="0" smtClean="0"/>
            <a:t>НИД и международно сътрудничвство</a:t>
          </a:r>
          <a:endParaRPr lang="en-US" sz="1500" kern="1200" dirty="0"/>
        </a:p>
      </dsp:txBody>
      <dsp:txXfrm>
        <a:off x="6593692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5444F-2368-435B-8E3F-93F619B0898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D152A-E8C4-4E2F-B941-533FD8B30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AEDB-4DCB-4B5C-B67F-E23E105243D8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65A6-C74E-4057-98B9-654F9A4609A1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D5C28-62B0-4E7F-9EC6-C86DC27685C7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568D-A6C6-41C9-9E9F-63D7E22619BE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B0AD-C7C0-47A4-AF49-6CEC86D26111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F057-5145-4088-9863-021C99358D3F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DD2-86CE-48A7-863F-8A9A52B93325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40A6-61FE-4DC3-8EA2-E0A30BB28F42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32726-8437-4E5E-BFD5-A0AEA2EE011E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02A-2108-4DD3-8783-CEE2590867C6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9861-6151-4A7E-9282-AE524C5E168F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468D-8055-4FE5-BD80-D5D9B393F191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D184-75CF-4EAE-8058-56B7AB3A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Аграрен факултет Тракийски университет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7205"/>
            <a:ext cx="9144000" cy="1655762"/>
          </a:xfrm>
        </p:spPr>
        <p:txBody>
          <a:bodyPr/>
          <a:lstStyle/>
          <a:p>
            <a:r>
              <a:rPr lang="bg-BG" dirty="0" smtClean="0"/>
              <a:t>Пеньо Милев</a:t>
            </a:r>
          </a:p>
          <a:p>
            <a:r>
              <a:rPr lang="bg-BG" dirty="0" smtClean="0"/>
              <a:t>Агрономство 852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Аграрен факултет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0153"/>
            <a:ext cx="10515600" cy="2636809"/>
          </a:xfrm>
        </p:spPr>
        <p:txBody>
          <a:bodyPr/>
          <a:lstStyle/>
          <a:p>
            <a:r>
              <a:rPr lang="bg-BG" dirty="0" smtClean="0"/>
              <a:t>1995г. – Аграрния факултет е част от структурата на Тракийски университет.</a:t>
            </a:r>
          </a:p>
          <a:p>
            <a:r>
              <a:rPr lang="bg-BG" dirty="0" smtClean="0"/>
              <a:t>1999г. – Аграрния факултет е акредитиран от НАОА</a:t>
            </a:r>
          </a:p>
          <a:p>
            <a:r>
              <a:rPr lang="bg-BG" dirty="0" smtClean="0"/>
              <a:t>Факултетът обучава студенти в три степени: Бакалавър, Магистър и доктор.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34" y="1330353"/>
            <a:ext cx="2882900" cy="2209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Специалности ОКС Бакалавър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44" y="1758513"/>
            <a:ext cx="10515600" cy="4351338"/>
          </a:xfrm>
        </p:spPr>
        <p:txBody>
          <a:bodyPr/>
          <a:lstStyle/>
          <a:p>
            <a:r>
              <a:rPr lang="bg-BG" dirty="0" smtClean="0"/>
              <a:t>Агрономство</a:t>
            </a:r>
          </a:p>
          <a:p>
            <a:r>
              <a:rPr lang="bg-BG" dirty="0" smtClean="0"/>
              <a:t>Аграрно инженерство</a:t>
            </a:r>
          </a:p>
          <a:p>
            <a:r>
              <a:rPr lang="bg-BG" dirty="0" smtClean="0"/>
              <a:t>ЕООС</a:t>
            </a:r>
          </a:p>
          <a:p>
            <a:r>
              <a:rPr lang="bg-BG" dirty="0" smtClean="0"/>
              <a:t>Зооинженерство</a:t>
            </a:r>
          </a:p>
          <a:p>
            <a:r>
              <a:rPr lang="bg-BG" dirty="0" smtClean="0"/>
              <a:t>Рибовъдство и аквакултури</a:t>
            </a:r>
            <a:endParaRPr lang="en-US" dirty="0"/>
          </a:p>
        </p:txBody>
      </p:sp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44" y="569403"/>
            <a:ext cx="685800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68" y="264457"/>
            <a:ext cx="10515600" cy="1325563"/>
          </a:xfrm>
        </p:spPr>
        <p:txBody>
          <a:bodyPr/>
          <a:lstStyle/>
          <a:p>
            <a:r>
              <a:rPr lang="bg-BG" b="1" dirty="0" smtClean="0"/>
              <a:t>Брой обучавани студенти по специалности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871647"/>
              </p:ext>
            </p:extLst>
          </p:nvPr>
        </p:nvGraphicFramePr>
        <p:xfrm>
          <a:off x="838200" y="1825625"/>
          <a:ext cx="10515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80595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09048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4845732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Брой обучавани студенти по специалности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00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1" algn="ctr"/>
                      <a:r>
                        <a:rPr lang="bg-BG" dirty="0" smtClean="0"/>
                        <a:t>Специалност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2014/2015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89797"/>
                  </a:ext>
                </a:extLst>
              </a:tr>
              <a:tr h="3185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редовно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задочно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Зооинженерство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3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Рибовъдство и аквакултури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0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ЕООС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7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Агрономство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6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Аграрно инженерство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4846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Обучавани студенти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089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b="1" dirty="0" smtClean="0"/>
              <a:t>Ръководство на Аграрния факултет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58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D184-75CF-4EAE-8058-56B7AB3ABF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4352E7-D7A4-45D9-ACCF-74C3F3A97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C74352E7-D7A4-45D9-ACCF-74C3F3A97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C74352E7-D7A4-45D9-ACCF-74C3F3A97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C74352E7-D7A4-45D9-ACCF-74C3F3A97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DCECDA-8F76-4F66-ACA4-BE152CA80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52DCECDA-8F76-4F66-ACA4-BE152CA80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52DCECDA-8F76-4F66-ACA4-BE152CA80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52DCECDA-8F76-4F66-ACA4-BE152CA80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525F37-D462-459F-9561-A5407CFEA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C3525F37-D462-459F-9561-A5407CFEA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C3525F37-D462-459F-9561-A5407CFEA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C3525F37-D462-459F-9561-A5407CFEA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233C8-A99A-41D9-A9A2-CFD25CE73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E78233C8-A99A-41D9-A9A2-CFD25CE734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E78233C8-A99A-41D9-A9A2-CFD25CE73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E78233C8-A99A-41D9-A9A2-CFD25CE734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D9AF10-F454-4527-9BCC-7175E8360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B0D9AF10-F454-4527-9BCC-7175E83603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B0D9AF10-F454-4527-9BCC-7175E8360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B0D9AF10-F454-4527-9BCC-7175E8360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7D5D2E-E7BB-405E-89A1-B75D81B94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977D5D2E-E7BB-405E-89A1-B75D81B94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977D5D2E-E7BB-405E-89A1-B75D81B94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977D5D2E-E7BB-405E-89A1-B75D81B94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43D42B-F498-4001-A959-4171EFA1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graphicEl>
                                              <a:dgm id="{0243D42B-F498-4001-A959-4171EFA16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0243D42B-F498-4001-A959-4171EFA1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0243D42B-F498-4001-A959-4171EFA16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C03EF0-C518-4F27-8943-CD0FF26E7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79C03EF0-C518-4F27-8943-CD0FF26E72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79C03EF0-C518-4F27-8943-CD0FF26E7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79C03EF0-C518-4F27-8943-CD0FF26E72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3DE66A-FAA0-4512-BAB0-FD55680EC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F63DE66A-FAA0-4512-BAB0-FD55680EC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F63DE66A-FAA0-4512-BAB0-FD55680EC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F63DE66A-FAA0-4512-BAB0-FD55680EC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7ADF8C-60CE-44CA-BED2-7D3DC5907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C77ADF8C-60CE-44CA-BED2-7D3DC59077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C77ADF8C-60CE-44CA-BED2-7D3DC5907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C77ADF8C-60CE-44CA-BED2-7D3DC5907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DC3D0D-7592-4D15-8999-DC893424C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graphicEl>
                                              <a:dgm id="{4ADC3D0D-7592-4D15-8999-DC893424C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4ADC3D0D-7592-4D15-8999-DC893424C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4ADC3D0D-7592-4D15-8999-DC893424C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2940FB-E170-44A9-A816-FC809722C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graphicEl>
                                              <a:dgm id="{672940FB-E170-44A9-A816-FC809722C5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672940FB-E170-44A9-A816-FC809722C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graphicEl>
                                              <a:dgm id="{672940FB-E170-44A9-A816-FC809722C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19FE7-63F5-417A-87FA-EC61A97B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graphicEl>
                                              <a:dgm id="{7BF19FE7-63F5-417A-87FA-EC61A97BDF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graphicEl>
                                              <a:dgm id="{7BF19FE7-63F5-417A-87FA-EC61A97B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graphicEl>
                                              <a:dgm id="{7BF19FE7-63F5-417A-87FA-EC61A97B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6DEC56-2229-49B5-9426-9744F3569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graphicEl>
                                              <a:dgm id="{8C6DEC56-2229-49B5-9426-9744F3569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8C6DEC56-2229-49B5-9426-9744F3569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graphicEl>
                                              <a:dgm id="{8C6DEC56-2229-49B5-9426-9744F3569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E28788-6F58-4229-9141-D5612387F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graphicEl>
                                              <a:dgm id="{71E28788-6F58-4229-9141-D5612387F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graphicEl>
                                              <a:dgm id="{71E28788-6F58-4229-9141-D5612387F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graphicEl>
                                              <a:dgm id="{71E28788-6F58-4229-9141-D5612387F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76EDFA-2F42-497F-B638-5C12C70E6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>
                                            <p:graphicEl>
                                              <a:dgm id="{6376EDFA-2F42-497F-B638-5C12C70E6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graphicEl>
                                              <a:dgm id="{6376EDFA-2F42-497F-B638-5C12C70E6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graphicEl>
                                              <a:dgm id="{6376EDFA-2F42-497F-B638-5C12C70E6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D374FE-7F88-43E7-A605-B6EFB218D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graphicEl>
                                              <a:dgm id="{F1D374FE-7F88-43E7-A605-B6EFB218DD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graphicEl>
                                              <a:dgm id="{F1D374FE-7F88-43E7-A605-B6EFB218D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graphicEl>
                                              <a:dgm id="{F1D374FE-7F88-43E7-A605-B6EFB218DD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117</Words>
  <Application>Microsoft Office PowerPoint</Application>
  <PresentationFormat>Widescreen</PresentationFormat>
  <Paragraphs>49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Аграрен факултет Тракийски университет</vt:lpstr>
      <vt:lpstr>Аграрен факултет</vt:lpstr>
      <vt:lpstr>Специалности ОКС Бакалавър</vt:lpstr>
      <vt:lpstr>Брой обучавани студенти по специалности</vt:lpstr>
      <vt:lpstr>Обучавани студенти</vt:lpstr>
      <vt:lpstr>Ръководство на Аграрния факултет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Аграрен факултет Тракийски университет</dc:title>
  <dc:creator>PC21</dc:creator>
  <cp:lastModifiedBy>PC21</cp:lastModifiedBy>
  <cp:revision>6</cp:revision>
  <dcterms:created xsi:type="dcterms:W3CDTF">2024-01-25T12:11:14Z</dcterms:created>
  <dcterms:modified xsi:type="dcterms:W3CDTF">2024-01-25T13:22:35Z</dcterms:modified>
</cp:coreProperties>
</file>