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Пакман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пайгейм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Григорьев </a:t>
            </a:r>
            <a:r>
              <a:rPr lang="ru-RU" dirty="0" err="1" smtClean="0"/>
              <a:t>александр</a:t>
            </a:r>
            <a:r>
              <a:rPr lang="ru-RU" dirty="0" smtClean="0"/>
              <a:t>, </a:t>
            </a:r>
            <a:r>
              <a:rPr lang="ru-RU" dirty="0" err="1" smtClean="0"/>
              <a:t>яндекс</a:t>
            </a:r>
            <a:r>
              <a:rPr lang="ru-RU" dirty="0" smtClean="0"/>
              <a:t> лицей 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29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1247281"/>
          </a:xfrm>
        </p:spPr>
        <p:txBody>
          <a:bodyPr/>
          <a:lstStyle/>
          <a:p>
            <a:r>
              <a:rPr lang="ru-RU" dirty="0" smtClean="0"/>
              <a:t>ПОЧЕМУ ОН??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42930" y="2321169"/>
            <a:ext cx="7017488" cy="3789747"/>
          </a:xfrm>
        </p:spPr>
        <p:txBody>
          <a:bodyPr/>
          <a:lstStyle/>
          <a:p>
            <a:r>
              <a:rPr lang="ru-RU" dirty="0" err="1" smtClean="0"/>
              <a:t>Пакман</a:t>
            </a:r>
            <a:r>
              <a:rPr lang="ru-RU" dirty="0" smtClean="0"/>
              <a:t> показался мне интересным и реализуемым с моими навыками проектом</a:t>
            </a:r>
          </a:p>
          <a:p>
            <a:r>
              <a:rPr lang="ru-RU" dirty="0" smtClean="0"/>
              <a:t>Мне самому прикольно поиграть в него</a:t>
            </a:r>
          </a:p>
          <a:p>
            <a:r>
              <a:rPr lang="ru-RU" dirty="0" smtClean="0"/>
              <a:t>Популярная игра, интересно узнать, как она работает, или же сделать приближенную версию</a:t>
            </a:r>
          </a:p>
        </p:txBody>
      </p:sp>
    </p:spTree>
    <p:extLst>
      <p:ext uri="{BB962C8B-B14F-4D97-AF65-F5344CB8AC3E}">
        <p14:creationId xmlns:p14="http://schemas.microsoft.com/office/powerpoint/2010/main" val="112894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8800" dirty="0" smtClean="0"/>
              <a:t>ФУНКЦИИ</a:t>
            </a:r>
            <a:endParaRPr lang="ru-RU" sz="8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Просто </a:t>
            </a:r>
            <a:r>
              <a:rPr lang="ru-RU" dirty="0" err="1" smtClean="0"/>
              <a:t>пакман</a:t>
            </a:r>
            <a:endParaRPr lang="ru-RU" dirty="0" smtClean="0"/>
          </a:p>
          <a:p>
            <a:r>
              <a:rPr lang="ru-RU" dirty="0" smtClean="0"/>
              <a:t>Кушает точки</a:t>
            </a:r>
          </a:p>
          <a:p>
            <a:r>
              <a:rPr lang="ru-RU" dirty="0" smtClean="0"/>
              <a:t>Привидения есть</a:t>
            </a:r>
          </a:p>
          <a:p>
            <a:r>
              <a:rPr lang="ru-RU" dirty="0" smtClean="0"/>
              <a:t>Жизни, очки</a:t>
            </a:r>
          </a:p>
          <a:p>
            <a:r>
              <a:rPr lang="ru-RU" dirty="0" err="1" smtClean="0"/>
              <a:t>Пакман</a:t>
            </a:r>
            <a:r>
              <a:rPr lang="ru-RU" dirty="0" smtClean="0"/>
              <a:t> анимируется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743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Не</a:t>
            </a:r>
            <a:r>
              <a:rPr lang="ru-RU" sz="8000" dirty="0" smtClean="0"/>
              <a:t> </a:t>
            </a:r>
            <a:r>
              <a:rPr lang="ru-RU" sz="8800" dirty="0" smtClean="0"/>
              <a:t>получилось</a:t>
            </a:r>
            <a:r>
              <a:rPr lang="ru-RU" sz="8000" dirty="0" smtClean="0"/>
              <a:t>???</a:t>
            </a:r>
            <a:endParaRPr lang="ru-RU" sz="8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</a:p>
          <a:p>
            <a:r>
              <a:rPr lang="ru-RU" dirty="0" smtClean="0"/>
              <a:t>Сделать так, чтобы </a:t>
            </a:r>
            <a:r>
              <a:rPr lang="ru-RU" dirty="0" err="1" smtClean="0"/>
              <a:t>пакман</a:t>
            </a:r>
            <a:r>
              <a:rPr lang="ru-RU" dirty="0" smtClean="0"/>
              <a:t> постоянно двигался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68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 smtClean="0"/>
              <a:t>Что понадобилось?</a:t>
            </a:r>
            <a:endParaRPr lang="ru-RU" sz="8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Ну на нем весь код держится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time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Для неуязвимости </a:t>
            </a:r>
            <a:r>
              <a:rPr lang="ru-RU" dirty="0" err="1" smtClean="0"/>
              <a:t>пакмана</a:t>
            </a:r>
            <a:r>
              <a:rPr lang="ru-RU" dirty="0" smtClean="0"/>
              <a:t> после потери первой жизни (3 секунды)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931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 smtClean="0"/>
              <a:t>Что понадобилось?</a:t>
            </a:r>
            <a:endParaRPr lang="ru-RU" sz="8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Pyinstaller</a:t>
            </a:r>
            <a:r>
              <a:rPr lang="en-US" dirty="0" smtClean="0"/>
              <a:t> (.exe)</a:t>
            </a:r>
          </a:p>
          <a:p>
            <a:r>
              <a:rPr lang="en-US" dirty="0" smtClean="0"/>
              <a:t>Math</a:t>
            </a:r>
          </a:p>
          <a:p>
            <a:r>
              <a:rPr lang="ru-RU" dirty="0" smtClean="0"/>
              <a:t>Вся моя усидчивость и терпение))))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71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ВРЕМЯ ПРОБОВАТЬ!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 придирайтесь сильно((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29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12</TotalTime>
  <Words>108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Corbel</vt:lpstr>
      <vt:lpstr>Gill Sans MT</vt:lpstr>
      <vt:lpstr>Impact</vt:lpstr>
      <vt:lpstr>Badge</vt:lpstr>
      <vt:lpstr>Пакман пайгейм</vt:lpstr>
      <vt:lpstr>ПОЧЕМУ ОН??</vt:lpstr>
      <vt:lpstr>ФУНКЦИИ</vt:lpstr>
      <vt:lpstr>Не получилось???</vt:lpstr>
      <vt:lpstr>Что понадобилось?</vt:lpstr>
      <vt:lpstr>Что понадобилось?</vt:lpstr>
      <vt:lpstr>ВРЕМЯ ПРОБОВАТЬ!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Пакман пайгейм</dc:title>
  <dc:creator>Admin</dc:creator>
  <cp:lastModifiedBy>Admin</cp:lastModifiedBy>
  <cp:revision>2</cp:revision>
  <dcterms:created xsi:type="dcterms:W3CDTF">2023-03-01T17:39:43Z</dcterms:created>
  <dcterms:modified xsi:type="dcterms:W3CDTF">2023-03-01T17:51:49Z</dcterms:modified>
</cp:coreProperties>
</file>