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 rt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1C14-B91B-4453-98E3-5BC094AACB05}" type="datetime1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логотип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754656" y="5305363"/>
            <a:ext cx="4682693" cy="100584"/>
            <a:chOff x="3631690" y="2253996"/>
            <a:chExt cx="8156580" cy="10058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802647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1612691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чис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12 345 долларов США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6789 долларов США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бъекта с круг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059313" cy="100800"/>
            <a:chOff x="-1228304" y="3240138"/>
            <a:chExt cx="405931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302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7" name="Текст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25 долларов США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50 долларов США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100 долларов США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Autofit/>
          </a:bodyPr>
          <a:lstStyle>
            <a:lvl1pPr algn="l">
              <a:defRPr sz="30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3875988" cy="100800"/>
            <a:chOff x="646012" y="3239179"/>
            <a:chExt cx="1975983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94540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570607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2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2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1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5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3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6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4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7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5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8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6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Дороже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Менее удобно</a:t>
            </a:r>
          </a:p>
        </p:txBody>
      </p:sp>
      <p:sp>
        <p:nvSpPr>
          <p:cNvPr id="31" name="Текст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Более удобно</a:t>
            </a:r>
          </a:p>
        </p:txBody>
      </p:sp>
      <p:sp>
        <p:nvSpPr>
          <p:cNvPr id="32" name="Рисунок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Дешевле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трех разде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030781" cy="100800"/>
            <a:chOff x="0" y="3240138"/>
            <a:chExt cx="3030781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92998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22" name="Текст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 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таблицы и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2" name="Объект 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временной шк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/>
              <a:t>ВРЕМЕННАЯ ШКАЛА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0" name="Текст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41" name="Текст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42" name="Текст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2972912" cy="100800"/>
            <a:chOff x="-1228304" y="3240138"/>
            <a:chExt cx="2972912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4380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аблица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74483" cy="100800"/>
            <a:chOff x="0" y="3240138"/>
            <a:chExt cx="297448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7368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5" name="Рисунок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6" name="Рисунок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макета содержимого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60744" y="1375202"/>
            <a:ext cx="6524719" cy="100800"/>
            <a:chOff x="-639402" y="3240138"/>
            <a:chExt cx="4073802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639402" y="3290538"/>
              <a:ext cx="402340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2" name="Рисунок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51" name="Текст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53" name="Текст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55" name="Рисунок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6" name="Рисунок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2" name="Рисунок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ПРЕЗЕНТАЦИЯ</a:t>
            </a:r>
            <a:br>
              <a:rPr lang="ru-RU" noProof="0"/>
            </a:br>
            <a:r>
              <a:rPr lang="ru-RU" noProof="0"/>
              <a:t>СО СЛАЙДАМИ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2211027"/>
            <a:ext cx="4554899" cy="102440"/>
            <a:chOff x="3631690" y="2252140"/>
            <a:chExt cx="7933979" cy="102440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390090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46649" cy="100584"/>
            <a:chOff x="3631690" y="2253996"/>
            <a:chExt cx="7919608" cy="100584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375719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круговой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770563" cy="100800"/>
            <a:chOff x="-1228304" y="3250524"/>
            <a:chExt cx="477056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459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51" name="Текст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Диаграмма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 hasCustomPrompt="1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ображения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благодарно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Сергей Зайцев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Телефон: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+7 888 999-000-11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Эл. почта: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Bergqvist@vanarsdelltd.com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Веб-сайт: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www.vanarsdelltd.com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5" y="2750589"/>
            <a:ext cx="3284158" cy="100800"/>
            <a:chOff x="808540" y="2750589"/>
            <a:chExt cx="3284158" cy="10080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0" y="2750589"/>
              <a:ext cx="3245297" cy="100800"/>
              <a:chOff x="1318405" y="3240138"/>
              <a:chExt cx="2115995" cy="100800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318405" y="3285674"/>
                <a:ext cx="206559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3991897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5" y="1660573"/>
            <a:ext cx="3334558" cy="105664"/>
            <a:chOff x="808540" y="2745725"/>
            <a:chExt cx="3334558" cy="105664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0" y="2750589"/>
              <a:ext cx="3281293" cy="100800"/>
              <a:chOff x="1294935" y="3240138"/>
              <a:chExt cx="2139465" cy="100800"/>
            </a:xfrm>
          </p:grpSpPr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1294935" y="3285674"/>
                <a:ext cx="20890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042297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прило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ПРИЛОЖЕНИЕ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660741" y="1509426"/>
            <a:ext cx="2917654" cy="100800"/>
            <a:chOff x="4732227" y="1509426"/>
            <a:chExt cx="2917654" cy="10080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7" y="1509426"/>
              <a:ext cx="2849290" cy="100800"/>
              <a:chOff x="1576608" y="3240138"/>
              <a:chExt cx="1857792" cy="100800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576608" y="3290538"/>
                <a:ext cx="180739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549080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отзыв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/>
              <a:t>ОТЗЫВЫ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42" name="Рисунок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8" name="Текст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60" name="Рисунок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Текст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66" name="Рисунок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прим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2584355" cy="100800"/>
            <a:chOff x="-1228304" y="3240138"/>
            <a:chExt cx="2584355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5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25525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обильного телефона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4" name="Рисунок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Рисунок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8" name="Рисунок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32" name="Текст 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4" name="Текст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6" name="Текст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1</a:t>
            </a:r>
          </a:p>
        </p:txBody>
      </p:sp>
      <p:sp>
        <p:nvSpPr>
          <p:cNvPr id="37" name="Текст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1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КАК ИСПОЛЬЗОВАТЬ ЭТОТ ШАБЛОН</a:t>
            </a:r>
          </a:p>
        </p:txBody>
      </p:sp>
      <p:sp>
        <p:nvSpPr>
          <p:cNvPr id="41" name="Рисунок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ПРЕЗЕНТАЦИЯ</a:t>
            </a:r>
            <a:br>
              <a:rPr lang="ru-RU" noProof="0"/>
            </a:br>
            <a:r>
              <a:rPr lang="ru-RU" noProof="0"/>
              <a:t>СО СЛАЙДАМИ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009252" cy="100800"/>
            <a:chOff x="0" y="3240138"/>
            <a:chExt cx="2009252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9084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 rtl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Объект 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бъект 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Текст 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9" name="Текст 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Рисунок 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аголовка, изображения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" noProof="0"/>
              <a:t>ДД.ММ.20XX</a:t>
            </a:r>
            <a:endParaRPr lang="en-US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  <a:endParaRPr lang="en-US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" noProof="0"/>
              <a:t>ЩЕЛКНИТЕ, ЧТОБЫ ИЗМЕНИТЬ</a:t>
            </a:r>
            <a:endParaRPr lang="en-US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аголовка и содержимого, вер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783606" cy="100800"/>
            <a:chOff x="0" y="3240138"/>
            <a:chExt cx="2783606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3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8280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знач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4" name="Рисунок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7" name="Рисунок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0" name="Рисунок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онитора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800084" cy="100800"/>
            <a:chOff x="0" y="3240138"/>
            <a:chExt cx="2800084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9928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заголовка и под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671312" y="1373283"/>
            <a:ext cx="2882325" cy="100800"/>
            <a:chOff x="3149478" y="1373283"/>
            <a:chExt cx="2882325" cy="100800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2882325" cy="100800"/>
              <a:chOff x="0" y="3237441"/>
              <a:chExt cx="2882325" cy="100800"/>
            </a:xfrm>
          </p:grpSpPr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284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781525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10" Type="http://schemas.openxmlformats.org/officeDocument/2006/relationships/image" Target="../media/image17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5"/>
            <a:ext cx="9144000" cy="1959385"/>
          </a:xfrm>
        </p:spPr>
        <p:txBody>
          <a:bodyPr rtlCol="0">
            <a:normAutofit/>
          </a:bodyPr>
          <a:lstStyle/>
          <a:p>
            <a:pPr rtl="0"/>
            <a:r>
              <a:rPr lang="ru-RU" sz="5300" dirty="0" smtClean="0"/>
              <a:t>Интернет-магазин</a:t>
            </a:r>
            <a:br>
              <a:rPr lang="ru-RU" sz="5300" dirty="0" smtClean="0"/>
            </a:br>
            <a:endParaRPr lang="ru-RU" sz="53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Александр Григорьев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Почему именно он?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4205904" cy="917858"/>
          </a:xfrm>
        </p:spPr>
        <p:txBody>
          <a:bodyPr rtlCol="0">
            <a:noAutofit/>
          </a:bodyPr>
          <a:lstStyle/>
          <a:p>
            <a:pPr rtl="0"/>
            <a:r>
              <a:rPr lang="ru-RU" sz="2300" dirty="0" smtClean="0"/>
              <a:t>Я подумал, что это достаточно интересная идея, и что будет прикольно сделать симулятор </a:t>
            </a:r>
            <a:r>
              <a:rPr lang="ru-RU" sz="2300" dirty="0" err="1" smtClean="0"/>
              <a:t>маркетплейса</a:t>
            </a:r>
            <a:endParaRPr lang="ru-RU" sz="2300" dirty="0"/>
          </a:p>
        </p:txBody>
      </p:sp>
      <p:pic>
        <p:nvPicPr>
          <p:cNvPr id="20" name="Рисунок 19" descr="Абстрактный фон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440140" cy="298243"/>
          </a:xfrm>
        </p:spPr>
        <p:txBody>
          <a:bodyPr rtlCol="0"/>
          <a:lstStyle/>
          <a:p>
            <a:pPr rtl="0"/>
            <a:r>
              <a:rPr lang="ru-RU" sz="14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Ну и это была моя единственная идея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21</a:t>
            </a:r>
            <a:r>
              <a:rPr lang="en-US" dirty="0" smtClean="0"/>
              <a:t>.11.2022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Абстрактный фон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9869" y="909954"/>
            <a:ext cx="3585078" cy="5948046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150" y="935719"/>
            <a:ext cx="5235574" cy="804338"/>
          </a:xfrm>
        </p:spPr>
        <p:txBody>
          <a:bodyPr rtlCol="0">
            <a:noAutofit/>
          </a:bodyPr>
          <a:lstStyle/>
          <a:p>
            <a:pPr rtl="0"/>
            <a:r>
              <a:rPr lang="ru-RU" dirty="0" smtClean="0"/>
              <a:t>Функции моего магазина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150" y="2243661"/>
            <a:ext cx="5819775" cy="1823513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 smtClean="0"/>
              <a:t>Я постарался реализовать максимум функций, чтобы сделать свой симулятор </a:t>
            </a:r>
            <a:r>
              <a:rPr lang="ru-RU" sz="2000" dirty="0" smtClean="0"/>
              <a:t>максимально похожим </a:t>
            </a:r>
            <a:r>
              <a:rPr lang="ru-RU" sz="2000" dirty="0" smtClean="0"/>
              <a:t>на реальный магазин, например:</a:t>
            </a:r>
            <a:endParaRPr lang="ru-RU" sz="20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53149" y="3533776"/>
            <a:ext cx="6477001" cy="2962274"/>
          </a:xfrm>
        </p:spPr>
        <p:txBody>
          <a:bodyPr rtlCol="0">
            <a:noAutofit/>
          </a:bodyPr>
          <a:lstStyle/>
          <a:p>
            <a:pPr rtl="0"/>
            <a:r>
              <a:rPr lang="ru-RU" sz="1900" dirty="0" smtClean="0"/>
              <a:t>Добавление</a:t>
            </a:r>
            <a:r>
              <a:rPr lang="en-US" sz="1900" dirty="0" smtClean="0"/>
              <a:t>/</a:t>
            </a:r>
            <a:r>
              <a:rPr lang="ru-RU" sz="1900" dirty="0" smtClean="0"/>
              <a:t>удаление своих товаров в магазин</a:t>
            </a:r>
            <a:endParaRPr lang="ru-RU" sz="1900" dirty="0"/>
          </a:p>
          <a:p>
            <a:pPr rtl="0"/>
            <a:r>
              <a:rPr lang="ru-RU" sz="1900" dirty="0" smtClean="0"/>
              <a:t>Обнуление корзины</a:t>
            </a:r>
            <a:endParaRPr lang="ru-RU" sz="1900" dirty="0"/>
          </a:p>
          <a:p>
            <a:pPr rtl="0"/>
            <a:r>
              <a:rPr lang="ru-RU" sz="1900" dirty="0" smtClean="0"/>
              <a:t>Проверка данных карты и симуляция оплаты</a:t>
            </a:r>
            <a:endParaRPr lang="ru-RU" sz="1900" dirty="0"/>
          </a:p>
          <a:p>
            <a:pPr rtl="0"/>
            <a:r>
              <a:rPr lang="ru-RU" sz="1900" dirty="0" smtClean="0"/>
              <a:t>Отображение списка добавленных продуктов, </a:t>
            </a:r>
            <a:r>
              <a:rPr lang="ru-RU" sz="1900" dirty="0" smtClean="0"/>
              <a:t>        итоговая </a:t>
            </a:r>
            <a:r>
              <a:rPr lang="ru-RU" sz="1900" dirty="0" smtClean="0"/>
              <a:t>сумма </a:t>
            </a:r>
            <a:endParaRPr lang="ru-RU" sz="1900" dirty="0"/>
          </a:p>
          <a:p>
            <a:pPr rtl="0"/>
            <a:r>
              <a:rPr lang="ru-RU" sz="1900" dirty="0" smtClean="0"/>
              <a:t>И </a:t>
            </a:r>
            <a:r>
              <a:rPr lang="ru-RU" sz="1900" dirty="0" smtClean="0"/>
              <a:t>многое другое – сейчас </a:t>
            </a:r>
            <a:r>
              <a:rPr lang="ru-RU" sz="1900" dirty="0" smtClean="0"/>
              <a:t>сами увидите</a:t>
            </a:r>
            <a:endParaRPr lang="ru-RU" sz="19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21.11.2022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2290739"/>
            <a:ext cx="5021940" cy="804338"/>
          </a:xfrm>
        </p:spPr>
        <p:txBody>
          <a:bodyPr rtlCol="0">
            <a:noAutofit/>
          </a:bodyPr>
          <a:lstStyle/>
          <a:p>
            <a:pPr rtl="0"/>
            <a:r>
              <a:rPr lang="ru-RU" dirty="0" smtClean="0"/>
              <a:t>Трудности, с которыми я столкнулся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17500" y="3325525"/>
            <a:ext cx="7245349" cy="3180050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 smtClean="0"/>
              <a:t>Я не разобрался с двумя окнами, поэтому весь проект у меня сделан в одном окне, я просто загружаю </a:t>
            </a:r>
            <a:r>
              <a:rPr lang="en-US" sz="2000" dirty="0" smtClean="0"/>
              <a:t>UI</a:t>
            </a:r>
            <a:endParaRPr lang="ru-RU" sz="2000" dirty="0"/>
          </a:p>
          <a:p>
            <a:pPr rtl="0"/>
            <a:r>
              <a:rPr lang="ru-RU" sz="2000" dirty="0" smtClean="0"/>
              <a:t>Чтобы вернуться к прошлому </a:t>
            </a:r>
            <a:r>
              <a:rPr lang="en-US" sz="2000" dirty="0" smtClean="0"/>
              <a:t>UI (</a:t>
            </a:r>
            <a:r>
              <a:rPr lang="ru-RU" sz="2000" dirty="0" smtClean="0"/>
              <a:t>а у меня их 5</a:t>
            </a:r>
            <a:r>
              <a:rPr lang="en-US" sz="2000" dirty="0" smtClean="0"/>
              <a:t>)</a:t>
            </a:r>
            <a:r>
              <a:rPr lang="ru-RU" sz="2000" dirty="0" smtClean="0"/>
              <a:t>, нужно было делать отдельную функцию, т.к. каждый раз нужно было считывать разные вещи из разных мест</a:t>
            </a:r>
          </a:p>
          <a:p>
            <a:pPr rtl="0"/>
            <a:r>
              <a:rPr lang="ru-RU" sz="2000" dirty="0" smtClean="0"/>
              <a:t>Я долго не мог придумать функцию второй таблицы </a:t>
            </a:r>
            <a:r>
              <a:rPr lang="ru-RU" sz="2000" dirty="0" err="1" smtClean="0"/>
              <a:t>бд</a:t>
            </a:r>
            <a:endParaRPr lang="ru-RU" sz="2000" dirty="0"/>
          </a:p>
          <a:p>
            <a:pPr rtl="0"/>
            <a:r>
              <a:rPr lang="ru-RU" sz="2000" dirty="0" smtClean="0"/>
              <a:t>Ну и </a:t>
            </a:r>
            <a:r>
              <a:rPr lang="ru-RU" sz="2000" dirty="0" smtClean="0"/>
              <a:t>много</a:t>
            </a:r>
            <a:r>
              <a:rPr lang="ru-RU" sz="2000" dirty="0" smtClean="0"/>
              <a:t> чего </a:t>
            </a:r>
            <a:r>
              <a:rPr lang="ru-RU" sz="2000" dirty="0" smtClean="0"/>
              <a:t>ещё</a:t>
            </a:r>
            <a:endParaRPr lang="ru-RU" sz="2000" dirty="0"/>
          </a:p>
          <a:p>
            <a:pPr rtl="0"/>
            <a:endParaRPr lang="ru-RU" sz="2000" dirty="0"/>
          </a:p>
        </p:txBody>
      </p:sp>
      <p:pic>
        <p:nvPicPr>
          <p:cNvPr id="18" name="Рисунок 17" descr="Абстрактный фон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8"/>
          <a:stretch/>
        </p:blipFill>
        <p:spPr>
          <a:xfrm>
            <a:off x="7562849" y="-1"/>
            <a:ext cx="4238625" cy="5664393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21.11.2022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Заголовок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8" y="707529"/>
            <a:ext cx="5782158" cy="569086"/>
          </a:xfrm>
        </p:spPr>
        <p:txBody>
          <a:bodyPr rtlCol="0">
            <a:noAutofit/>
          </a:bodyPr>
          <a:lstStyle/>
          <a:p>
            <a:pPr rtl="0"/>
            <a:r>
              <a:rPr lang="ru-RU" dirty="0" smtClean="0"/>
              <a:t>Что помогло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мне </a:t>
            </a:r>
            <a:r>
              <a:rPr lang="ru-RU" dirty="0" smtClean="0"/>
              <a:t>сделать проект?</a:t>
            </a:r>
            <a:endParaRPr lang="ru-RU" dirty="0"/>
          </a:p>
        </p:txBody>
      </p:sp>
      <p:sp>
        <p:nvSpPr>
          <p:cNvPr id="68" name="Текст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300" dirty="0" smtClean="0"/>
              <a:t>Ну, много </a:t>
            </a:r>
            <a:r>
              <a:rPr lang="ru-RU" sz="2300" dirty="0" smtClean="0"/>
              <a:t>чего…</a:t>
            </a:r>
            <a:endParaRPr lang="ru-RU" sz="23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076110" y="3003211"/>
            <a:ext cx="2332632" cy="876300"/>
          </a:xfrm>
        </p:spPr>
        <p:txBody>
          <a:bodyPr rtlCol="0">
            <a:normAutofit/>
          </a:bodyPr>
          <a:lstStyle/>
          <a:p>
            <a:pPr rtl="0"/>
            <a:r>
              <a:rPr lang="en-US" sz="3000" dirty="0" err="1" smtClean="0"/>
              <a:t>PyCharm</a:t>
            </a:r>
            <a:endParaRPr lang="ru-RU" sz="3000" dirty="0"/>
          </a:p>
        </p:txBody>
      </p:sp>
      <p:pic>
        <p:nvPicPr>
          <p:cNvPr id="7" name="Рисунок 6" descr="Значок глобуса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>
          <a:xfrm>
            <a:off x="1163420" y="2882432"/>
            <a:ext cx="640080" cy="658368"/>
          </a:xfrm>
        </p:spPr>
      </p:pic>
      <p:sp>
        <p:nvSpPr>
          <p:cNvPr id="16" name="Текст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7966314" y="3000223"/>
            <a:ext cx="2907111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000" dirty="0" smtClean="0"/>
              <a:t>QT</a:t>
            </a:r>
            <a:r>
              <a:rPr lang="ru-RU" sz="3000" dirty="0" smtClean="0"/>
              <a:t> </a:t>
            </a:r>
            <a:r>
              <a:rPr lang="en-US" sz="3000" dirty="0" smtClean="0"/>
              <a:t>Designer</a:t>
            </a:r>
            <a:endParaRPr lang="ru-RU" sz="3000" dirty="0"/>
          </a:p>
        </p:txBody>
      </p:sp>
      <p:pic>
        <p:nvPicPr>
          <p:cNvPr id="12" name="Рисунок 11" descr="Значок кубиков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>
          <a:xfrm>
            <a:off x="7052656" y="2904440"/>
            <a:ext cx="640080" cy="658368"/>
          </a:xfr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076110" y="4716706"/>
            <a:ext cx="3101975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000" dirty="0" smtClean="0"/>
              <a:t>SQLite</a:t>
            </a:r>
            <a:r>
              <a:rPr lang="ru-RU" sz="3000" dirty="0" smtClean="0"/>
              <a:t> </a:t>
            </a:r>
            <a:r>
              <a:rPr lang="en-US" sz="3000" dirty="0" smtClean="0"/>
              <a:t>Studio</a:t>
            </a:r>
            <a:endParaRPr lang="ru-RU" sz="3000" dirty="0"/>
          </a:p>
        </p:txBody>
      </p:sp>
      <p:pic>
        <p:nvPicPr>
          <p:cNvPr id="18" name="Рисунок 17" descr="Значок микропроцессора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>
          <a:xfrm>
            <a:off x="1163420" y="4597769"/>
            <a:ext cx="640080" cy="658368"/>
          </a:xfrm>
        </p:spPr>
      </p:pic>
      <p:sp>
        <p:nvSpPr>
          <p:cNvPr id="19" name="Текст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966314" y="4716706"/>
            <a:ext cx="2668986" cy="935700"/>
          </a:xfrm>
        </p:spPr>
        <p:txBody>
          <a:bodyPr rtlCol="0">
            <a:noAutofit/>
          </a:bodyPr>
          <a:lstStyle/>
          <a:p>
            <a:pPr rtl="0"/>
            <a:r>
              <a:rPr lang="ru-RU" sz="3000" dirty="0" smtClean="0"/>
              <a:t>Учебник и </a:t>
            </a:r>
          </a:p>
          <a:p>
            <a:pPr rtl="0"/>
            <a:r>
              <a:rPr lang="ru-RU" sz="3000" dirty="0" smtClean="0"/>
              <a:t>документации</a:t>
            </a:r>
            <a:endParaRPr lang="ru-RU" sz="3000" dirty="0"/>
          </a:p>
        </p:txBody>
      </p:sp>
      <p:pic>
        <p:nvPicPr>
          <p:cNvPr id="21" name="Рисунок 20" descr="Значок атома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>
          <a:xfrm>
            <a:off x="7052656" y="4597769"/>
            <a:ext cx="640080" cy="65836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21.11.2022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775" y="517681"/>
            <a:ext cx="5450482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Спасибо за внимание к моей скромной презентации</a:t>
            </a:r>
            <a:endParaRPr lang="ru-RU" dirty="0"/>
          </a:p>
        </p:txBody>
      </p:sp>
      <p:pic>
        <p:nvPicPr>
          <p:cNvPr id="11" name="Рисунок 10" descr="Абстрактный фон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t>6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621115" cy="298243"/>
          </a:xfrm>
        </p:spPr>
        <p:txBody>
          <a:bodyPr rtlCol="0"/>
          <a:lstStyle/>
          <a:p>
            <a:pPr rtl="0"/>
            <a:r>
              <a:rPr lang="ru-RU" sz="1400" dirty="0" smtClean="0">
                <a:solidFill>
                  <a:schemeClr val="bg2"/>
                </a:solidFill>
              </a:rPr>
              <a:t>Ну, надо бы показывать </a:t>
            </a:r>
            <a:r>
              <a:rPr lang="ru-RU" sz="1400" dirty="0" smtClean="0">
                <a:solidFill>
                  <a:schemeClr val="bg2"/>
                </a:solidFill>
              </a:rPr>
              <a:t>магазин-то </a:t>
            </a:r>
            <a:r>
              <a:rPr lang="ru-RU" sz="1400" dirty="0" smtClean="0">
                <a:solidFill>
                  <a:schemeClr val="bg2"/>
                </a:solidFill>
              </a:rPr>
              <a:t>уже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21.11.2022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496_TF56488565" id="{DA3DEE10-8A08-4DC4-ADB0-2C3A318E57BE}" vid="{38449949-BF68-4F87-96BD-11DBAB728CC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Широкоэкранный</PresentationFormat>
  <Paragraphs>42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Тема Office</vt:lpstr>
      <vt:lpstr>Интернет-магазин </vt:lpstr>
      <vt:lpstr>Почему именно он?</vt:lpstr>
      <vt:lpstr>Функции моего магазина</vt:lpstr>
      <vt:lpstr>Трудности, с которыми я столкнулся</vt:lpstr>
      <vt:lpstr>Что помогло  мне сделать проект?</vt:lpstr>
      <vt:lpstr>Спасибо за внимание к моей скромной презентации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</dc:title>
  <cp:lastModifiedBy>Work</cp:lastModifiedBy>
  <cp:revision>2</cp:revision>
  <dcterms:modified xsi:type="dcterms:W3CDTF">2022-11-20T22:09:01Z</dcterms:modified>
</cp:coreProperties>
</file>