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78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007C76-E527-4624-8C22-A17CA79538AB}" type="datetime1">
              <a:rPr lang="ru-RU" smtClean="0"/>
              <a:t>18.11.2022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1C14-B91B-4453-98E3-5BC094AACB05}" type="datetime1">
              <a:rPr lang="ru-RU" smtClean="0"/>
              <a:pPr/>
              <a:t>18.11.2022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логотип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754656" y="5305363"/>
            <a:ext cx="4682693" cy="100584"/>
            <a:chOff x="3631690" y="2253996"/>
            <a:chExt cx="8156580" cy="10058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802647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1612691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чис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12 345 долларов США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6789 долларов США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бъекта с круг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059313" cy="100800"/>
            <a:chOff x="-1228304" y="3240138"/>
            <a:chExt cx="4059313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302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Текст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7" name="Текст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6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25 долларов США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Раздел 1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МИЛЛИАРД</a:t>
            </a:r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6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50 долларов США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Раздел 1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МИЛЛИАРД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6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100 долларов США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Раздел 1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МИЛЛИАРД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Autofit/>
          </a:bodyPr>
          <a:lstStyle>
            <a:lvl1pPr algn="l">
              <a:defRPr sz="30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3875988" cy="100800"/>
            <a:chOff x="646012" y="3239179"/>
            <a:chExt cx="1975983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194540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570607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2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2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1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5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3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6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4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7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5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8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6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Дороже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Менее удобно</a:t>
            </a:r>
          </a:p>
        </p:txBody>
      </p:sp>
      <p:sp>
        <p:nvSpPr>
          <p:cNvPr id="31" name="Текст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Более удобно</a:t>
            </a:r>
          </a:p>
        </p:txBody>
      </p:sp>
      <p:sp>
        <p:nvSpPr>
          <p:cNvPr id="32" name="Рисунок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Дешевле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трех раздел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030781" cy="100800"/>
            <a:chOff x="0" y="3240138"/>
            <a:chExt cx="3030781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92998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22" name="Текст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 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Текст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таблицы и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2" name="Объект 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временной шкал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/>
              <a:t>ВРЕМЕННАЯ ШКАЛА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20XX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0" name="Текст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20XX</a:t>
            </a:r>
          </a:p>
        </p:txBody>
      </p:sp>
      <p:sp>
        <p:nvSpPr>
          <p:cNvPr id="41" name="Текст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20XX</a:t>
            </a:r>
          </a:p>
        </p:txBody>
      </p:sp>
      <p:sp>
        <p:nvSpPr>
          <p:cNvPr id="42" name="Текст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табл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2972912" cy="100800"/>
            <a:chOff x="-1228304" y="3240138"/>
            <a:chExt cx="2972912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4380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аблица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груп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74483" cy="100800"/>
            <a:chOff x="0" y="3240138"/>
            <a:chExt cx="2974483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7368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Текст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5" name="Рисунок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6" name="Рисунок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41" name="Текст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2" name="Текст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макета содержимого груп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660744" y="1375202"/>
            <a:ext cx="6524719" cy="100800"/>
            <a:chOff x="-639402" y="3240138"/>
            <a:chExt cx="4073802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639402" y="3290538"/>
              <a:ext cx="402340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Текст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1" name="Текст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42" name="Рисунок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Текст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50" name="Текст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51" name="Текст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53" name="Текст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Рисунок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55" name="Рисунок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6" name="Рисунок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2" name="Рисунок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/>
              <a:t>ПРЕЗЕНТАЦИЯ</a:t>
            </a:r>
            <a:br>
              <a:rPr lang="ru-RU" noProof="0"/>
            </a:br>
            <a:r>
              <a:rPr lang="ru-RU" noProof="0"/>
              <a:t>СО СЛАЙДАМИ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2211027"/>
            <a:ext cx="4554899" cy="102440"/>
            <a:chOff x="3631690" y="2252140"/>
            <a:chExt cx="7933979" cy="102440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390090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46649" cy="100584"/>
            <a:chOff x="3631690" y="2253996"/>
            <a:chExt cx="7919608" cy="100584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375719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круговой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770563" cy="100800"/>
            <a:chOff x="-1228304" y="3250524"/>
            <a:chExt cx="4770563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459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Текст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40" name="Текст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42" name="Текст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51" name="Текст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52" name="Текст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Диаграмма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 hasCustomPrompt="1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изображения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благодарно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ru-RU" noProof="0"/>
              <a:t>СПАСИБО!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Сергей Зайцев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Телефон: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+7 888 999-000-11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Эл. почта: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Bergqvist@vanarsdelltd.com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Веб-сайт: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www.vanarsdelltd.com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35" y="2750589"/>
            <a:ext cx="3284158" cy="100800"/>
            <a:chOff x="808540" y="2750589"/>
            <a:chExt cx="3284158" cy="100800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0" y="2750589"/>
              <a:ext cx="3245297" cy="100800"/>
              <a:chOff x="1318405" y="3240138"/>
              <a:chExt cx="2115995" cy="100800"/>
            </a:xfrm>
          </p:grpSpPr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318405" y="3285674"/>
                <a:ext cx="206559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3991897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5" y="1660573"/>
            <a:ext cx="3334558" cy="105664"/>
            <a:chOff x="808540" y="2745725"/>
            <a:chExt cx="3334558" cy="105664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0" y="2750589"/>
              <a:ext cx="3281293" cy="100800"/>
              <a:chOff x="1294935" y="3240138"/>
              <a:chExt cx="2139465" cy="100800"/>
            </a:xfrm>
          </p:grpSpPr>
          <p:cxnSp>
            <p:nvCxnSpPr>
              <p:cNvPr id="35" name="Прямая соединительная линия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1294935" y="3285674"/>
                <a:ext cx="20890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4042297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прило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ru-RU" noProof="0"/>
              <a:t>ПРИЛОЖЕНИЕ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660741" y="1509426"/>
            <a:ext cx="2917654" cy="100800"/>
            <a:chOff x="4732227" y="1509426"/>
            <a:chExt cx="2917654" cy="100800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7" y="1509426"/>
              <a:ext cx="2849290" cy="100800"/>
              <a:chOff x="1576608" y="3240138"/>
              <a:chExt cx="1857792" cy="100800"/>
            </a:xfrm>
          </p:grpSpPr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576608" y="3290538"/>
                <a:ext cx="180739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549080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отзыв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/>
              <a:t>ОТЗЫВЫ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0" name="Текст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Имя клиента</a:t>
            </a:r>
          </a:p>
        </p:txBody>
      </p:sp>
      <p:sp>
        <p:nvSpPr>
          <p:cNvPr id="41" name="Текст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</a:t>
            </a:r>
            <a:br>
              <a:rPr lang="ru-RU" noProof="0"/>
            </a:br>
            <a:r>
              <a:rPr lang="ru-RU" noProof="0"/>
              <a:t>текста</a:t>
            </a:r>
          </a:p>
        </p:txBody>
      </p:sp>
      <p:sp>
        <p:nvSpPr>
          <p:cNvPr id="42" name="Рисунок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8" name="Текст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Имя клиента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</a:t>
            </a:r>
            <a:br>
              <a:rPr lang="ru-RU" noProof="0"/>
            </a:br>
            <a:r>
              <a:rPr lang="ru-RU" noProof="0"/>
              <a:t>текста</a:t>
            </a:r>
          </a:p>
        </p:txBody>
      </p:sp>
      <p:sp>
        <p:nvSpPr>
          <p:cNvPr id="60" name="Рисунок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Текст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Имя клиента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</a:t>
            </a:r>
            <a:br>
              <a:rPr lang="ru-RU" noProof="0"/>
            </a:br>
            <a:r>
              <a:rPr lang="ru-RU" noProof="0"/>
              <a:t>текста</a:t>
            </a:r>
          </a:p>
        </p:txBody>
      </p:sp>
      <p:sp>
        <p:nvSpPr>
          <p:cNvPr id="66" name="Рисунок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прим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ПРИМЕР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2584355" cy="100800"/>
            <a:chOff x="-1228304" y="3240138"/>
            <a:chExt cx="2584355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5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25525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Текст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мобильного телефона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учну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  <a:br>
              <a:rPr lang="ru-RU" noProof="0"/>
            </a:br>
            <a:r>
              <a:rPr lang="ru-RU" noProof="0"/>
              <a:t>стили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4" name="Рисунок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Рисунок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  <a:br>
              <a:rPr lang="ru-RU" noProof="0"/>
            </a:br>
            <a:r>
              <a:rPr lang="ru-RU" noProof="0"/>
              <a:t>стили</a:t>
            </a:r>
          </a:p>
        </p:txBody>
      </p:sp>
      <p:sp>
        <p:nvSpPr>
          <p:cNvPr id="28" name="Рисунок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  <a:br>
              <a:rPr lang="ru-RU" noProof="0"/>
            </a:br>
            <a:r>
              <a:rPr lang="ru-RU" noProof="0"/>
              <a:t>стили</a:t>
            </a:r>
          </a:p>
        </p:txBody>
      </p:sp>
      <p:sp>
        <p:nvSpPr>
          <p:cNvPr id="32" name="Текст 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3" name="Текст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4" name="Текст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36" name="Текст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1</a:t>
            </a:r>
          </a:p>
        </p:txBody>
      </p:sp>
      <p:sp>
        <p:nvSpPr>
          <p:cNvPr id="37" name="Текст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1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КАК ИСПОЛЬЗОВАТЬ ЭТОТ ШАБЛОН</a:t>
            </a:r>
          </a:p>
        </p:txBody>
      </p:sp>
      <p:sp>
        <p:nvSpPr>
          <p:cNvPr id="41" name="Рисунок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/>
              <a:t>ПРЕЗЕНТАЦИЯ</a:t>
            </a:r>
            <a:br>
              <a:rPr lang="ru-RU" noProof="0"/>
            </a:br>
            <a:r>
              <a:rPr lang="ru-RU" noProof="0"/>
              <a:t>СО СЛАЙДАМИ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009252" cy="100800"/>
            <a:chOff x="0" y="3240138"/>
            <a:chExt cx="2009252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9084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Текст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 rtl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Объект 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Объект 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8" name="Объект 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Текст 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Объект 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9" name="Текст 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Объект 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Объект 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Рисунок 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заголовка, изображения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" noProof="0"/>
              <a:t>ДД.ММ.20XX</a:t>
            </a:r>
            <a:endParaRPr lang="en-US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  <a:endParaRPr lang="en-US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" noProof="0"/>
              <a:t>ЩЕЛКНИТЕ, ЧТОБЫ ИЗМЕНИТЬ</a:t>
            </a:r>
            <a:endParaRPr lang="en-US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noProof="0" dirty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заголовка и содержимого, вер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2783606" cy="100800"/>
            <a:chOff x="0" y="3240138"/>
            <a:chExt cx="2783606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3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8280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3" name="Рисунок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знач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стили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4" name="Рисунок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стили текста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7" name="Рисунок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стили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0" name="Рисунок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стили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монитора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800084" cy="100800"/>
            <a:chOff x="0" y="3240138"/>
            <a:chExt cx="2800084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9928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Текст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заголовка и под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671312" y="1373283"/>
            <a:ext cx="2882325" cy="100800"/>
            <a:chOff x="3149478" y="1373283"/>
            <a:chExt cx="2882325" cy="100800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2882325" cy="100800"/>
              <a:chOff x="0" y="3237441"/>
              <a:chExt cx="2882325" cy="100800"/>
            </a:xfrm>
          </p:grpSpPr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2844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781525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8" name="Текст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10" Type="http://schemas.openxmlformats.org/officeDocument/2006/relationships/image" Target="../media/image17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2985"/>
            <a:ext cx="9144000" cy="1959385"/>
          </a:xfrm>
        </p:spPr>
        <p:txBody>
          <a:bodyPr rtlCol="0">
            <a:normAutofit/>
          </a:bodyPr>
          <a:lstStyle/>
          <a:p>
            <a:pPr rtl="0"/>
            <a:r>
              <a:rPr lang="ru-RU" sz="5300" dirty="0" smtClean="0"/>
              <a:t>Интернет-магазин</a:t>
            </a:r>
            <a:br>
              <a:rPr lang="ru-RU" sz="5300" dirty="0" smtClean="0"/>
            </a:br>
            <a:endParaRPr lang="ru-RU" sz="530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Александр Григорьев 2022</a:t>
            </a:r>
            <a:endParaRPr lang="ru-RU" dirty="0"/>
          </a:p>
        </p:txBody>
      </p:sp>
      <p:sp>
        <p:nvSpPr>
          <p:cNvPr id="2" name="Рисунок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Почему именно он?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" y="3244567"/>
            <a:ext cx="4205904" cy="826271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Я подумал, что это достаточно интересная идея, и что будет прикольно сделать симулятор </a:t>
            </a:r>
            <a:r>
              <a:rPr lang="ru-RU" dirty="0" err="1" smtClean="0"/>
              <a:t>маркетплэйса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78643" y="4392600"/>
            <a:ext cx="4215201" cy="1335697"/>
          </a:xfrm>
        </p:spPr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pic>
        <p:nvPicPr>
          <p:cNvPr id="20" name="Рисунок 19" descr="Абстрактный фон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Ну и </a:t>
            </a:r>
            <a:r>
              <a:rPr lang="ru-RU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это была моя единственная идея</a:t>
            </a:r>
            <a:endParaRPr lang="ru-RU" dirty="0" smtClean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 smtClean="0"/>
              <a:t>21</a:t>
            </a:r>
            <a:r>
              <a:rPr lang="en-US" dirty="0" smtClean="0"/>
              <a:t>.11.2022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Абстрактный фон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Функции моего магазина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4473108" cy="912776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dirty="0" smtClean="0"/>
              <a:t>Я постарался реализовать максимум функций, чтобы сделать свой симулятор максимально похожим на реальный магазин, например: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905728" y="3220136"/>
            <a:ext cx="4482996" cy="2432603"/>
          </a:xfrm>
        </p:spPr>
        <p:txBody>
          <a:bodyPr rtlCol="0"/>
          <a:lstStyle/>
          <a:p>
            <a:pPr rtl="0"/>
            <a:r>
              <a:rPr lang="ru-RU" dirty="0" smtClean="0"/>
              <a:t>Добавление</a:t>
            </a:r>
            <a:r>
              <a:rPr lang="en-US" dirty="0" smtClean="0"/>
              <a:t>/</a:t>
            </a:r>
            <a:r>
              <a:rPr lang="ru-RU" dirty="0" smtClean="0"/>
              <a:t>удаление своих товаров в магазин</a:t>
            </a:r>
            <a:endParaRPr lang="ru-RU" dirty="0"/>
          </a:p>
          <a:p>
            <a:pPr rtl="0"/>
            <a:r>
              <a:rPr lang="ru-RU" dirty="0" smtClean="0"/>
              <a:t>Обнуление корзины</a:t>
            </a:r>
            <a:endParaRPr lang="ru-RU" dirty="0"/>
          </a:p>
          <a:p>
            <a:pPr rtl="0"/>
            <a:r>
              <a:rPr lang="ru-RU" dirty="0" smtClean="0"/>
              <a:t>Проверка данных карты и симуляция оплаты</a:t>
            </a:r>
            <a:endParaRPr lang="ru-RU" dirty="0"/>
          </a:p>
          <a:p>
            <a:pPr rtl="0"/>
            <a:r>
              <a:rPr lang="ru-RU" dirty="0" smtClean="0"/>
              <a:t>Отображение списка добавленных продуктов, итоговая сумма и многое другое, сейчас сами увидите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21.11.2022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Трудности, с которыми я столкнулся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Я не разобрался с двумя окнами, поэтому весь проект у меня сделан в одном окне, я просто загружаю </a:t>
            </a:r>
            <a:r>
              <a:rPr lang="en-US" dirty="0" smtClean="0"/>
              <a:t>UI</a:t>
            </a:r>
            <a:endParaRPr lang="ru-RU" dirty="0"/>
          </a:p>
          <a:p>
            <a:pPr rtl="0"/>
            <a:r>
              <a:rPr lang="ru-RU" dirty="0" smtClean="0"/>
              <a:t>Чтобы вернуться к прошлому </a:t>
            </a:r>
            <a:r>
              <a:rPr lang="en-US" dirty="0" smtClean="0"/>
              <a:t>UI (</a:t>
            </a:r>
            <a:r>
              <a:rPr lang="ru-RU" dirty="0" smtClean="0"/>
              <a:t>а у меня их 5</a:t>
            </a:r>
            <a:r>
              <a:rPr lang="en-US" dirty="0" smtClean="0"/>
              <a:t>)</a:t>
            </a:r>
            <a:r>
              <a:rPr lang="ru-RU" dirty="0" smtClean="0"/>
              <a:t>, нужно было делать отдельную функцию, т.к. каждый раз нужно было считывать разные вещи из разных мест</a:t>
            </a:r>
            <a:endParaRPr lang="ru-RU" dirty="0" smtClean="0"/>
          </a:p>
          <a:p>
            <a:pPr rtl="0"/>
            <a:r>
              <a:rPr lang="ru-RU" dirty="0" smtClean="0"/>
              <a:t>Я долго не мог придумать функцию второй таблицы </a:t>
            </a:r>
            <a:r>
              <a:rPr lang="ru-RU" dirty="0" err="1" smtClean="0"/>
              <a:t>бд</a:t>
            </a:r>
            <a:endParaRPr lang="ru-RU" dirty="0"/>
          </a:p>
          <a:p>
            <a:pPr rtl="0"/>
            <a:r>
              <a:rPr lang="ru-RU" dirty="0" smtClean="0"/>
              <a:t>Ну и </a:t>
            </a:r>
            <a:r>
              <a:rPr lang="ru-RU" dirty="0" err="1" smtClean="0"/>
              <a:t>дофига</a:t>
            </a:r>
            <a:r>
              <a:rPr lang="ru-RU" dirty="0" smtClean="0"/>
              <a:t> всего ещё</a:t>
            </a:r>
            <a:endParaRPr lang="ru-RU" dirty="0"/>
          </a:p>
          <a:p>
            <a:pPr rtl="0"/>
            <a:endParaRPr lang="ru-RU" dirty="0"/>
          </a:p>
        </p:txBody>
      </p:sp>
      <p:pic>
        <p:nvPicPr>
          <p:cNvPr id="18" name="Рисунок 17" descr="Абстрактный фон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21.11.2022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Заголовок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Что помогло мне сделать проект?</a:t>
            </a:r>
            <a:endParaRPr lang="ru-RU" dirty="0"/>
          </a:p>
        </p:txBody>
      </p:sp>
      <p:sp>
        <p:nvSpPr>
          <p:cNvPr id="68" name="Текст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Ну, много чего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PyCharm</a:t>
            </a:r>
            <a:endParaRPr lang="ru-RU" dirty="0"/>
          </a:p>
        </p:txBody>
      </p:sp>
      <p:pic>
        <p:nvPicPr>
          <p:cNvPr id="7" name="Рисунок 6" descr="Значок глобуса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832546" y="1990038"/>
            <a:ext cx="2670048" cy="640080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7427514" y="3291840"/>
            <a:ext cx="1209357" cy="640080"/>
          </a:xfrm>
        </p:spPr>
        <p:txBody>
          <a:bodyPr rtlCol="0"/>
          <a:lstStyle/>
          <a:p>
            <a:pPr rtl="0"/>
            <a:r>
              <a:rPr lang="en-US" dirty="0" smtClean="0"/>
              <a:t>QT</a:t>
            </a:r>
          </a:p>
          <a:p>
            <a:pPr rtl="0"/>
            <a:r>
              <a:rPr lang="en-US" dirty="0" smtClean="0"/>
              <a:t>Designer</a:t>
            </a:r>
            <a:endParaRPr lang="ru-RU" dirty="0"/>
          </a:p>
        </p:txBody>
      </p:sp>
      <p:pic>
        <p:nvPicPr>
          <p:cNvPr id="12" name="Рисунок 11" descr="Значок кубиков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1446" r="1446"/>
          <a:stretch>
            <a:fillRect/>
          </a:stretch>
        </p:blipFill>
        <p:spPr>
          <a:xfrm>
            <a:off x="9376756" y="3273552"/>
            <a:ext cx="640080" cy="658368"/>
          </a:xfrm>
        </p:spPr>
      </p:pic>
      <p:sp>
        <p:nvSpPr>
          <p:cNvPr id="14" name="Текст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200057" y="1960342"/>
            <a:ext cx="2670048" cy="640080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SQLite</a:t>
            </a:r>
          </a:p>
          <a:p>
            <a:pPr rtl="0"/>
            <a:r>
              <a:rPr lang="en-US" dirty="0" smtClean="0"/>
              <a:t>Studio</a:t>
            </a:r>
            <a:endParaRPr lang="ru-RU" dirty="0"/>
          </a:p>
        </p:txBody>
      </p:sp>
      <p:pic>
        <p:nvPicPr>
          <p:cNvPr id="18" name="Рисунок 17" descr="Значок микропроцессора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Текст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289746" y="2801070"/>
            <a:ext cx="2670048" cy="640080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427514" y="4409320"/>
            <a:ext cx="1654493" cy="935700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Учебник и </a:t>
            </a:r>
          </a:p>
          <a:p>
            <a:pPr rtl="0"/>
            <a:r>
              <a:rPr lang="ru-RU" dirty="0" smtClean="0"/>
              <a:t>документации</a:t>
            </a:r>
            <a:endParaRPr lang="ru-RU" dirty="0"/>
          </a:p>
        </p:txBody>
      </p:sp>
      <p:pic>
        <p:nvPicPr>
          <p:cNvPr id="21" name="Рисунок 20" descr="Значок атома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1329" r="1329"/>
          <a:stretch>
            <a:fillRect/>
          </a:stretch>
        </p:blipFill>
        <p:spPr>
          <a:xfrm>
            <a:off x="9376756" y="4409320"/>
            <a:ext cx="640080" cy="658368"/>
          </a:xfrm>
        </p:spPr>
      </p:pic>
      <p:sp>
        <p:nvSpPr>
          <p:cNvPr id="17" name="Текст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7400110" y="2174360"/>
            <a:ext cx="2670048" cy="640080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 smtClean="0"/>
              <a:t>21.11.2022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49" y="603967"/>
            <a:ext cx="4494133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Спасибо за внимание к моей скромной презентации</a:t>
            </a:r>
            <a:endParaRPr lang="ru-RU" dirty="0"/>
          </a:p>
        </p:txBody>
      </p:sp>
      <p:pic>
        <p:nvPicPr>
          <p:cNvPr id="11" name="Рисунок 10" descr="Абстрактный фон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smtClean="0"/>
              <a:t>6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Ну, надо бы показывать магазин то уже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 smtClean="0"/>
              <a:t>21.11.2022</a:t>
            </a:r>
          </a:p>
        </p:txBody>
      </p:sp>
      <p:sp>
        <p:nvSpPr>
          <p:cNvPr id="2" name="Рисунок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496_TF56488565" id="{DA3DEE10-8A08-4DC4-ADB0-2C3A318E57BE}" vid="{38449949-BF68-4F87-96BD-11DBAB728CC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Футуристическая презентация в слайдах</Template>
  <TotalTime>0</TotalTime>
  <Words>203</Words>
  <Application>Microsoft Office PowerPoint</Application>
  <PresentationFormat>Широкоэкранный</PresentationFormat>
  <Paragraphs>43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Тема Office</vt:lpstr>
      <vt:lpstr>Интернет-магазин </vt:lpstr>
      <vt:lpstr>Почему именно он?</vt:lpstr>
      <vt:lpstr>Функции моего магазина</vt:lpstr>
      <vt:lpstr>Трудности, с которыми я столкнулся</vt:lpstr>
      <vt:lpstr>Что помогло мне сделать проект?</vt:lpstr>
      <vt:lpstr>Спасибо за внимание к моей скромной презентации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2022-11-18T18:14:39Z</dcterms:created>
  <dcterms:modified xsi:type="dcterms:W3CDTF">2022-11-18T18:46:57Z</dcterms:modified>
</cp:coreProperties>
</file>