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5" r:id="rId3"/>
    <p:sldId id="278" r:id="rId4"/>
    <p:sldId id="279" r:id="rId5"/>
    <p:sldId id="287" r:id="rId6"/>
    <p:sldId id="286" r:id="rId7"/>
    <p:sldId id="289" r:id="rId8"/>
    <p:sldId id="290" r:id="rId9"/>
    <p:sldId id="288" r:id="rId10"/>
    <p:sldId id="27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A291E-6276-C063-6B6A-8916324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1103B-0A14-F39D-02B3-37D3CBF2C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830A5-5628-1421-37CF-F7E266ED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6F7C9-4E37-C691-DA12-0004F52D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0F093-46FF-F7A9-FE75-B2ED5DE0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7E414-2C42-BFBA-A62C-9DA07B74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725FE-0B48-1576-0E1A-93B129AE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66985-DB24-94D6-53F8-A017C38C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B52D3-A271-3C8B-F6DF-A7A258EF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46880-532B-B43D-825E-B7F99AD7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91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16C37-EAE4-B17B-9F2C-5A63588AF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A0851F-3CF0-E294-C45C-CC7B71BE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7CF48-57F8-3C96-DCCD-28D63108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0B278-0AC4-985E-050B-E7F64EB5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7EC7DB-02C4-F473-D1C2-C0F28DAB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BFA1-20CF-AB7E-58C0-8AA91A85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795EA-4BA8-F157-AAC3-46499EBF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BF4-7391-E7A2-F9C0-231F2EBC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D61E0-EABA-20DC-B6D3-C3D4A98F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30406F-54A3-91D5-77C3-7EADAB46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BFADC-85C7-935F-3F06-6514AA1F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24FFA-0B29-BA84-5D76-0EBCA571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E0E97-9BEB-2123-7D05-00A0D68B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316CC-DA3E-BAB4-1564-35C45AB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D0121-AE62-1A64-5773-266D0DA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9D03E-D12D-B7DA-ABD6-D6199381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03CBA-EA11-3772-B5CC-59EED2F4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DDC42-6410-21F3-CFDB-7676F269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86FC6A-6434-C523-08F8-1BAD1ABD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064266-F8B4-BC4E-ED13-9E610076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0F2807-B418-8179-02A8-32D004B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2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C9572-1F15-5509-523C-00908AE9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7AAEF-0E53-E110-4E2A-670C55C3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F8D55F-1749-2869-14BF-9FC1A287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642128-AB54-5ED5-67A6-1256CCF9E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155B5-5984-1C6E-F43E-A20FC1E76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F530C5-CA45-2E4A-61EB-246EFB31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60A39D-08EA-11A5-B9EA-5F3E3681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F98529-63D2-7BDB-A3F2-FE33FD5E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28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8247F-4E33-86ED-904B-F7A2D39A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81A28A-6862-37D6-C6E0-146D8F1E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AE0DBD-0736-2D9A-971E-EFE66AE9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A2257-D6B4-0572-F97D-A1B96B4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04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58B309-C74D-3D28-EE89-7F8EA92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19C175-BA6E-1B42-0FFA-4D06C7C8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FDD4BF-1B28-1EF4-DAE4-2A70073E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C4A8-9259-7169-E129-5CE326DC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3061B-55F2-6112-BFD7-DE0E70BC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F68B11-4976-5036-3CB3-91948461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4A6617-77B9-FCC1-DFAE-C4733248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688689-D147-8FF6-A43A-5054B3D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A3DB6-2F9A-8777-931F-28E9369E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5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B8403-11BA-6302-7AEF-411199B5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D68776-3133-62EB-EC14-B60F79CC3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6B4CBE-8C43-AF46-91FF-08E71089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95BE78-4D2B-D6CA-2CE4-5BC6A88D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14FDF-9FE3-79F4-388D-99DFCAF9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D15A8E-0217-B161-1E4A-E05CF8F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7849D0-251C-DCF2-00C3-6C7057AA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0B5AD6-CAA9-A67E-A09D-9A8FB854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348BE-25F0-6C41-6EC6-85943D1D2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26E4-7A9F-4B80-8B92-F2013269EAD0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FCC6E-8E84-ECE0-E98B-CEA706D4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AE851-5106-863F-A6CD-41B906D7E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5F6B-396F-495D-88F6-96BF57AC5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1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AC63D-E3A0-4147-AAFA-9941378A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44" y="37136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Convert</a:t>
            </a: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 a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jQuery</a:t>
            </a: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 Library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to</a:t>
            </a: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2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b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</a:br>
            <a:b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</a:br>
            <a:r>
              <a:rPr lang="de-DE" sz="3200" dirty="0">
                <a:solidFill>
                  <a:srgbClr val="6F4BEA"/>
                </a:solidFill>
                <a:latin typeface="Montserrat Thin" pitchFamily="2" charset="0"/>
              </a:rPr>
              <a:t>Grigori Schneider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D02323-1ED4-4E58-806B-B1296193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44" y="2247637"/>
            <a:ext cx="8315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5E-E548-48CB-BD46-F5A6563D5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F4BEA"/>
                </a:solidFill>
                <a:latin typeface="Montserrat Thin" pitchFamily="2" charset="0"/>
              </a:rPr>
              <a:t>Thank</a:t>
            </a:r>
            <a:r>
              <a:rPr lang="de-DE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dirty="0" err="1">
                <a:solidFill>
                  <a:srgbClr val="6F4BEA"/>
                </a:solidFill>
                <a:latin typeface="Montserrat Thin" pitchFamily="2" charset="0"/>
              </a:rPr>
              <a:t>you</a:t>
            </a:r>
            <a:r>
              <a:rPr lang="de-DE" dirty="0">
                <a:solidFill>
                  <a:srgbClr val="6F4BEA"/>
                </a:solidFill>
                <a:latin typeface="Montserrat Thin" pitchFamily="2" charset="0"/>
              </a:rPr>
              <a:t>!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608A1E0-C2E8-4828-8171-07CA72A2BB05}"/>
              </a:ext>
            </a:extLst>
          </p:cNvPr>
          <p:cNvSpPr txBox="1">
            <a:spLocks/>
          </p:cNvSpPr>
          <p:nvPr/>
        </p:nvSpPr>
        <p:spPr>
          <a:xfrm>
            <a:off x="1526766" y="3428999"/>
            <a:ext cx="9144000" cy="1189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6F4BEA"/>
                </a:solidFill>
                <a:latin typeface="Montserrat Thin" pitchFamily="2" charset="0"/>
              </a:rPr>
              <a:t>Q&amp;A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7C8AF0-8391-406A-A6E7-C5F2DF34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10294C-B184-2CDD-0252-687C3320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Convert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entire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Hrnet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project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to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React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Convert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one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four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current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jQuery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plugins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to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React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Replace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remaining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three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jQuery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plugins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with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React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components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Perform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Lighthouse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performance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tests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comparing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old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and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new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app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</a:p>
          <a:p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Router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A5062E-0743-3361-108A-211A39B4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6549"/>
            <a:ext cx="5963482" cy="23244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D2D446-91B6-D36F-97F7-F4C973C9C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342" y="2366549"/>
            <a:ext cx="2478729" cy="261428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9F0F2BF-1BC4-C236-B07B-699EF31FF112}"/>
              </a:ext>
            </a:extLst>
          </p:cNvPr>
          <p:cNvSpPr txBox="1"/>
          <p:nvPr/>
        </p:nvSpPr>
        <p:spPr>
          <a:xfrm>
            <a:off x="838200" y="1766642"/>
            <a:ext cx="266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src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/App.js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51FEB1-DBAB-07E4-885D-15F0E91C1A0F}"/>
              </a:ext>
            </a:extLst>
          </p:cNvPr>
          <p:cNvSpPr txBox="1"/>
          <p:nvPr/>
        </p:nvSpPr>
        <p:spPr>
          <a:xfrm>
            <a:off x="7786706" y="1766642"/>
            <a:ext cx="344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src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</a:t>
            </a:r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layout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/mainLayout.js</a:t>
            </a:r>
          </a:p>
        </p:txBody>
      </p:sp>
    </p:spTree>
    <p:extLst>
      <p:ext uri="{BB962C8B-B14F-4D97-AF65-F5344CB8AC3E}">
        <p14:creationId xmlns:p14="http://schemas.microsoft.com/office/powerpoint/2010/main" val="33985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Toolkit  / </a:t>
            </a:r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Persist</a:t>
            </a:r>
            <a:endParaRPr lang="de-DE" sz="3600" dirty="0">
              <a:solidFill>
                <a:srgbClr val="715FAF"/>
              </a:solidFill>
              <a:latin typeface="Montserrat Thin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952720-B05E-CB4C-5C53-72575FDA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91" y="2053793"/>
            <a:ext cx="4410747" cy="39989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877179-8B82-3B61-79E1-899CEAFA0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78" y="2075001"/>
            <a:ext cx="6159130" cy="39989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8E056B8-0C94-6E1D-E3AF-5E0B944ADB1F}"/>
              </a:ext>
            </a:extLst>
          </p:cNvPr>
          <p:cNvSpPr txBox="1"/>
          <p:nvPr/>
        </p:nvSpPr>
        <p:spPr>
          <a:xfrm>
            <a:off x="437278" y="1528902"/>
            <a:ext cx="266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src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</a:t>
            </a:r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store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/store.js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B26ED-3674-894E-0FAE-80E36BA53F71}"/>
              </a:ext>
            </a:extLst>
          </p:cNvPr>
          <p:cNvSpPr txBox="1"/>
          <p:nvPr/>
        </p:nvSpPr>
        <p:spPr>
          <a:xfrm>
            <a:off x="7219891" y="1528902"/>
            <a:ext cx="428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src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</a:t>
            </a:r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store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</a:t>
            </a:r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slices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/employeeSlice.js</a:t>
            </a:r>
          </a:p>
        </p:txBody>
      </p:sp>
    </p:spTree>
    <p:extLst>
      <p:ext uri="{BB962C8B-B14F-4D97-AF65-F5344CB8AC3E}">
        <p14:creationId xmlns:p14="http://schemas.microsoft.com/office/powerpoint/2010/main" val="31145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Toolkit  / </a:t>
            </a:r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Redux</a:t>
            </a:r>
            <a:r>
              <a:rPr lang="de-DE" sz="3600" dirty="0">
                <a:solidFill>
                  <a:srgbClr val="715FAF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715FAF"/>
                </a:solidFill>
                <a:latin typeface="Montserrat Thin" pitchFamily="2" charset="0"/>
              </a:rPr>
              <a:t>Persist</a:t>
            </a:r>
            <a:endParaRPr lang="de-DE" sz="3600" dirty="0">
              <a:solidFill>
                <a:srgbClr val="715FAF"/>
              </a:solidFill>
              <a:latin typeface="Montserrat Thin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8E056B8-0C94-6E1D-E3AF-5E0B944ADB1F}"/>
              </a:ext>
            </a:extLst>
          </p:cNvPr>
          <p:cNvSpPr txBox="1"/>
          <p:nvPr/>
        </p:nvSpPr>
        <p:spPr>
          <a:xfrm>
            <a:off x="3810196" y="1463442"/>
            <a:ext cx="266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src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/index.js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8826C1-F189-6962-02AB-3024B0A0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96" y="2036416"/>
            <a:ext cx="4571608" cy="46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6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Publish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Component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To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NPM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B350104-1398-4707-4CCF-B6203934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.Create an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npm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account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and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login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from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terminal.</a:t>
            </a: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Create a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react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app</a:t>
            </a: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Create and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isolate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components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to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publish</a:t>
            </a:r>
          </a:p>
          <a:p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  <a:p>
            <a:pPr marL="0" indent="0">
              <a:buNone/>
            </a:pP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9EFAF06-B311-4C68-A2FB-1AFE421C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16" y="2434441"/>
            <a:ext cx="1714612" cy="418365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F1A49CE-8F10-62C5-C58D-959C19BE5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96613"/>
            <a:ext cx="5123437" cy="35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Publish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Component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To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NPM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B350104-1398-4707-4CCF-B6203934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1986828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.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Install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Babel </a:t>
            </a:r>
          </a:p>
          <a:p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Alter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package.json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for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publishing</a:t>
            </a:r>
            <a:r>
              <a:rPr lang="de-D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  <a:p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build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the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dist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18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folder</a:t>
            </a:r>
            <a:r>
              <a:rPr lang="de-DE" sz="18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</a:p>
          <a:p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  <a:p>
            <a:pPr marL="0" indent="0">
              <a:buNone/>
            </a:pPr>
            <a:endParaRPr lang="de-DE" sz="1800" dirty="0">
              <a:solidFill>
                <a:srgbClr val="715FAF"/>
              </a:solidFill>
              <a:latin typeface="Montserrat Thin" panose="00000300000000000000" pitchFamily="2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9EFAF06-B311-4C68-A2FB-1AFE421C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52" y="1586718"/>
            <a:ext cx="1714612" cy="41836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1B5EE-CADA-425E-FDA9-B203BBD1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084" y="2235523"/>
            <a:ext cx="2591167" cy="35671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D1CA069-470C-E5A5-CFDB-0F0A36C9149F}"/>
              </a:ext>
            </a:extLst>
          </p:cNvPr>
          <p:cNvSpPr txBox="1"/>
          <p:nvPr/>
        </p:nvSpPr>
        <p:spPr>
          <a:xfrm>
            <a:off x="6737126" y="1586718"/>
            <a:ext cx="266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babel.config.json</a:t>
            </a:r>
            <a:endParaRPr lang="de-DE" sz="2000" dirty="0">
              <a:solidFill>
                <a:srgbClr val="7030A0"/>
              </a:solidFill>
              <a:latin typeface="Montserrat Thin" panose="00000300000000000000" pitchFamily="2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75D2549-274E-8405-B568-38D7000EC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41" y="3667042"/>
            <a:ext cx="4163006" cy="2029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DF31721-2DAA-B825-979E-007237C77744}"/>
              </a:ext>
            </a:extLst>
          </p:cNvPr>
          <p:cNvSpPr txBox="1"/>
          <p:nvPr/>
        </p:nvSpPr>
        <p:spPr>
          <a:xfrm>
            <a:off x="580241" y="3170847"/>
            <a:ext cx="266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package.json</a:t>
            </a:r>
            <a:endParaRPr lang="de-DE" sz="2000" dirty="0">
              <a:solidFill>
                <a:srgbClr val="7030A0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Publish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React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Component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</a:t>
            </a:r>
            <a:r>
              <a:rPr lang="de-DE" sz="3600" dirty="0" err="1">
                <a:solidFill>
                  <a:srgbClr val="6F4BEA"/>
                </a:solidFill>
                <a:latin typeface="Montserrat Thin" pitchFamily="2" charset="0"/>
              </a:rPr>
              <a:t>To</a:t>
            </a:r>
            <a:r>
              <a:rPr lang="de-DE" sz="3600" dirty="0">
                <a:solidFill>
                  <a:srgbClr val="6F4BEA"/>
                </a:solidFill>
                <a:latin typeface="Montserrat Thin" pitchFamily="2" charset="0"/>
              </a:rPr>
              <a:t> NPM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67E5542-20F3-1F35-278F-2E723F601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1747603"/>
            <a:ext cx="585869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CD89-0166-4E8E-9CE9-0232432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Lighthouse</a:t>
            </a:r>
            <a:r>
              <a:rPr lang="de-DE" sz="36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36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performance</a:t>
            </a:r>
            <a:r>
              <a:rPr lang="de-DE" sz="3600" dirty="0">
                <a:solidFill>
                  <a:srgbClr val="715FAF"/>
                </a:solidFill>
                <a:latin typeface="Montserrat Thin" panose="00000300000000000000" pitchFamily="2" charset="0"/>
              </a:rPr>
              <a:t> </a:t>
            </a:r>
            <a:r>
              <a:rPr lang="de-DE" sz="3600" dirty="0" err="1">
                <a:solidFill>
                  <a:srgbClr val="715FAF"/>
                </a:solidFill>
                <a:latin typeface="Montserrat Thin" panose="00000300000000000000" pitchFamily="2" charset="0"/>
              </a:rPr>
              <a:t>tests</a:t>
            </a:r>
            <a:endParaRPr lang="de-DE" sz="3600" dirty="0">
              <a:solidFill>
                <a:srgbClr val="6F4BEA"/>
              </a:solidFill>
              <a:latin typeface="Montserrat Thin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191485-38A1-4FAA-B500-2B04E81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02" y="6415870"/>
            <a:ext cx="3128436" cy="308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94BB26-81A7-E1CC-77EF-9727652F5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13" y="2005426"/>
            <a:ext cx="4076524" cy="13255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CFA2554-6322-BB33-E3E4-EA955FAB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6" y="2005426"/>
            <a:ext cx="4076525" cy="13022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E9EDE3F-2285-E783-A71A-912EB0C5B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13" y="4402383"/>
            <a:ext cx="4749008" cy="14637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67102E0-1598-99A6-8F0A-AADAA0547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6763"/>
            <a:ext cx="4446169" cy="148205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98A0BD0-8623-EED1-944C-1D4641FDC50F}"/>
              </a:ext>
            </a:extLst>
          </p:cNvPr>
          <p:cNvSpPr txBox="1"/>
          <p:nvPr/>
        </p:nvSpPr>
        <p:spPr>
          <a:xfrm>
            <a:off x="838200" y="1506022"/>
            <a:ext cx="266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Employee</a:t>
            </a:r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 List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27FF11-4B90-D39D-DFBE-EFF03DFEEF02}"/>
              </a:ext>
            </a:extLst>
          </p:cNvPr>
          <p:cNvSpPr txBox="1"/>
          <p:nvPr/>
        </p:nvSpPr>
        <p:spPr>
          <a:xfrm>
            <a:off x="731807" y="3868613"/>
            <a:ext cx="266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7030A0"/>
                </a:solidFill>
                <a:latin typeface="Montserrat Thin" panose="00000300000000000000" pitchFamily="2" charset="0"/>
              </a:rPr>
              <a:t>Create </a:t>
            </a:r>
            <a:r>
              <a:rPr lang="de-DE" sz="2000" dirty="0" err="1">
                <a:solidFill>
                  <a:srgbClr val="7030A0"/>
                </a:solidFill>
                <a:latin typeface="Montserrat Thin" panose="00000300000000000000" pitchFamily="2" charset="0"/>
              </a:rPr>
              <a:t>Employee</a:t>
            </a:r>
            <a:endParaRPr lang="de-DE" sz="2000" dirty="0">
              <a:solidFill>
                <a:srgbClr val="7030A0"/>
              </a:solidFill>
              <a:latin typeface="Montserrat Thin" panose="00000300000000000000" pitchFamily="2" charset="0"/>
            </a:endParaRPr>
          </a:p>
          <a:p>
            <a:endParaRPr lang="de-DE" sz="2000" dirty="0">
              <a:solidFill>
                <a:srgbClr val="7030A0"/>
              </a:solidFill>
              <a:latin typeface="Montserrat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6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Montserrat Thin</vt:lpstr>
      <vt:lpstr>Office</vt:lpstr>
      <vt:lpstr>Convert a jQuery Library to React  Grigori Schneider</vt:lpstr>
      <vt:lpstr>Task</vt:lpstr>
      <vt:lpstr>React Router</vt:lpstr>
      <vt:lpstr>Redux Toolkit  / Redux Persist</vt:lpstr>
      <vt:lpstr>Redux Toolkit  / Redux Persist</vt:lpstr>
      <vt:lpstr>Publish React Component To NPM</vt:lpstr>
      <vt:lpstr>Publish React Component To NPM</vt:lpstr>
      <vt:lpstr>Publish React Component To NPM</vt:lpstr>
      <vt:lpstr>Lighthouse performance tests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a jQuery Library to React  Grigori Schneider</dc:title>
  <dc:creator>Grigori Schneider</dc:creator>
  <cp:lastModifiedBy>Grigori Schneider</cp:lastModifiedBy>
  <cp:revision>7</cp:revision>
  <dcterms:created xsi:type="dcterms:W3CDTF">2023-05-06T12:07:47Z</dcterms:created>
  <dcterms:modified xsi:type="dcterms:W3CDTF">2023-05-06T13:29:25Z</dcterms:modified>
</cp:coreProperties>
</file>